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0.48863636363636359</c:v>
                </c:pt>
                <c:pt idx="1">
                  <c:v>0.50568181818181823</c:v>
                </c:pt>
                <c:pt idx="2">
                  <c:v>0</c:v>
                </c:pt>
                <c:pt idx="3">
                  <c:v>5.681818181818182E-3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Sheet1!$G$2:$G$8</c:f>
              <c:numCache>
                <c:formatCode>0.0;;</c:formatCode>
                <c:ptCount val="7"/>
                <c:pt idx="0">
                  <c:v>0</c:v>
                </c:pt>
                <c:pt idx="1">
                  <c:v>0</c:v>
                </c:pt>
                <c:pt idx="2">
                  <c:v>0</c:v>
                </c:pt>
                <c:pt idx="3">
                  <c:v>6.7683008377486331</c:v>
                </c:pt>
                <c:pt idx="4">
                  <c:v>0</c:v>
                </c:pt>
                <c:pt idx="5">
                  <c:v>6.2783988939553064</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Sheet1!$H$2:$H$8</c:f>
              <c:numCache>
                <c:formatCode>0.0;;</c:formatCode>
                <c:ptCount val="7"/>
                <c:pt idx="0">
                  <c:v>7.4984313053562532</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Sheet1!$I$2:$I$8</c:f>
              <c:numCache>
                <c:formatCode>0.0;;</c:formatCode>
                <c:ptCount val="7"/>
                <c:pt idx="0">
                  <c:v>0</c:v>
                </c:pt>
                <c:pt idx="1">
                  <c:v>0</c:v>
                </c:pt>
                <c:pt idx="2">
                  <c:v>8.068242421371659</c:v>
                </c:pt>
                <c:pt idx="3">
                  <c:v>0</c:v>
                </c:pt>
                <c:pt idx="4">
                  <c:v>8.4341932757459137</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Sheet1!$J$2:$J$8</c:f>
              <c:numCache>
                <c:formatCode>0.0;;</c:formatCode>
                <c:ptCount val="7"/>
                <c:pt idx="0">
                  <c:v>0</c:v>
                </c:pt>
                <c:pt idx="1">
                  <c:v>0</c:v>
                </c:pt>
                <c:pt idx="2">
                  <c:v>0</c:v>
                </c:pt>
                <c:pt idx="3">
                  <c:v>0</c:v>
                </c:pt>
                <c:pt idx="4">
                  <c:v>0</c:v>
                </c:pt>
                <c:pt idx="5">
                  <c:v>0</c:v>
                </c:pt>
                <c:pt idx="6">
                  <c:v>9.1292928236468978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2.5015686946437468</c:v>
                </c:pt>
                <c:pt idx="1">
                  <c:v>0</c:v>
                </c:pt>
                <c:pt idx="2">
                  <c:v>1.931757578628341</c:v>
                </c:pt>
                <c:pt idx="3">
                  <c:v>3.2316991622513669</c:v>
                </c:pt>
                <c:pt idx="4">
                  <c:v>1.5658067242540863</c:v>
                </c:pt>
                <c:pt idx="5">
                  <c:v>3.7216011060446936</c:v>
                </c:pt>
                <c:pt idx="6">
                  <c:v>0.87070717635310224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Sheet1!$G$2:$G$8</c:f>
              <c:numCache>
                <c:formatCode>0.0;;</c:formatCode>
                <c:ptCount val="7"/>
                <c:pt idx="0">
                  <c:v>8.5240773210539409</c:v>
                </c:pt>
                <c:pt idx="1">
                  <c:v>0</c:v>
                </c:pt>
                <c:pt idx="2">
                  <c:v>8.7499261030234283</c:v>
                </c:pt>
                <c:pt idx="3">
                  <c:v>8.1085117112692568</c:v>
                </c:pt>
                <c:pt idx="4">
                  <c:v>0</c:v>
                </c:pt>
                <c:pt idx="5">
                  <c:v>8.2973255815671028</c:v>
                </c:pt>
                <c:pt idx="6">
                  <c:v>9.0194309608980117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Sheet1!$I$2:$I$8</c:f>
              <c:numCache>
                <c:formatCode>0.0;;</c:formatCode>
                <c:ptCount val="7"/>
                <c:pt idx="0">
                  <c:v>0</c:v>
                </c:pt>
                <c:pt idx="1">
                  <c:v>0</c:v>
                </c:pt>
                <c:pt idx="2">
                  <c:v>0</c:v>
                </c:pt>
                <c:pt idx="3">
                  <c:v>0</c:v>
                </c:pt>
                <c:pt idx="4">
                  <c:v>9.2773513952756712</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1.4759226789460591</c:v>
                </c:pt>
                <c:pt idx="1">
                  <c:v>0</c:v>
                </c:pt>
                <c:pt idx="2">
                  <c:v>1.2500738969765717</c:v>
                </c:pt>
                <c:pt idx="3">
                  <c:v>1.8914882887307432</c:v>
                </c:pt>
                <c:pt idx="4">
                  <c:v>0.72264860472432879</c:v>
                </c:pt>
                <c:pt idx="5">
                  <c:v>1.7026744184328972</c:v>
                </c:pt>
                <c:pt idx="6">
                  <c:v>0.98056903910198834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Sheet1!$G$2:$G$8</c:f>
              <c:numCache>
                <c:formatCode>0.0;;</c:formatCode>
                <c:ptCount val="7"/>
                <c:pt idx="0">
                  <c:v>8.7717860447707849</c:v>
                </c:pt>
                <c:pt idx="1">
                  <c:v>0</c:v>
                </c:pt>
                <c:pt idx="2">
                  <c:v>8.2920165576195615</c:v>
                </c:pt>
                <c:pt idx="3">
                  <c:v>8.6050862003786008</c:v>
                </c:pt>
                <c:pt idx="4">
                  <c:v>9.0887574853152948</c:v>
                </c:pt>
                <c:pt idx="5">
                  <c:v>8.1918872330714443</c:v>
                </c:pt>
                <c:pt idx="6">
                  <c:v>9.0121424469735913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1.2282139552292151</c:v>
                </c:pt>
                <c:pt idx="1">
                  <c:v>0</c:v>
                </c:pt>
                <c:pt idx="2">
                  <c:v>1.7079834423804385</c:v>
                </c:pt>
                <c:pt idx="3">
                  <c:v>1.3949137996213992</c:v>
                </c:pt>
                <c:pt idx="4">
                  <c:v>0.91124251468470518</c:v>
                </c:pt>
                <c:pt idx="5">
                  <c:v>1.8081127669285557</c:v>
                </c:pt>
                <c:pt idx="6">
                  <c:v>0.98785755302640865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Sheet1!$G$2:$G$8</c:f>
              <c:numCache>
                <c:formatCode>0.0;;</c:formatCode>
                <c:ptCount val="7"/>
                <c:pt idx="0">
                  <c:v>4.3932927035473979</c:v>
                </c:pt>
                <c:pt idx="1">
                  <c:v>0</c:v>
                </c:pt>
                <c:pt idx="2">
                  <c:v>3.904478549146785</c:v>
                </c:pt>
                <c:pt idx="3">
                  <c:v>4.3317536087422424</c:v>
                </c:pt>
                <c:pt idx="4">
                  <c:v>0</c:v>
                </c:pt>
                <c:pt idx="5">
                  <c:v>3.3875203653728838</c:v>
                </c:pt>
                <c:pt idx="6">
                  <c:v>6.0229999363555224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Sheet1!$I$2:$I$8</c:f>
              <c:numCache>
                <c:formatCode>0.0;;</c:formatCode>
                <c:ptCount val="7"/>
                <c:pt idx="0">
                  <c:v>0</c:v>
                </c:pt>
                <c:pt idx="1">
                  <c:v>0</c:v>
                </c:pt>
                <c:pt idx="2">
                  <c:v>0</c:v>
                </c:pt>
                <c:pt idx="3">
                  <c:v>0</c:v>
                </c:pt>
                <c:pt idx="4">
                  <c:v>5.8284999145915277</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5.6067072964526021</c:v>
                </c:pt>
                <c:pt idx="1">
                  <c:v>0</c:v>
                </c:pt>
                <c:pt idx="2">
                  <c:v>6.095521450853215</c:v>
                </c:pt>
                <c:pt idx="3">
                  <c:v>5.6682463912577576</c:v>
                </c:pt>
                <c:pt idx="4">
                  <c:v>4.1715000854084723</c:v>
                </c:pt>
                <c:pt idx="5">
                  <c:v>6.6124796346271157</c:v>
                </c:pt>
                <c:pt idx="6">
                  <c:v>3.9770000636444776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Sheet1!$G$2:$G$8</c:f>
              <c:numCache>
                <c:formatCode>0.0;;</c:formatCode>
                <c:ptCount val="7"/>
                <c:pt idx="0">
                  <c:v>6.8779908690220681</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(52)</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3.1220091309779319</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(77)</c:v>
                </c:pt>
                <c:pt idx="3">
                  <c:v>Whipps Cross University Hospital (92)</c:v>
                </c:pt>
                <c:pt idx="4">
                  <c:v>St Bartholomew's Hospital (91)</c:v>
                </c:pt>
                <c:pt idx="5">
                  <c:v>Newham General Hospital (36)</c:v>
                </c:pt>
                <c:pt idx="6">
                  <c:v>Whipps Cross Plane Tree Elective Surgical Hub (32)</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(77)</c:v>
                </c:pt>
                <c:pt idx="3">
                  <c:v>Whipps Cross University Hospital (92)</c:v>
                </c:pt>
                <c:pt idx="4">
                  <c:v>St Bartholomew's Hospital (91)</c:v>
                </c:pt>
                <c:pt idx="5">
                  <c:v>Newham General Hospital (36)</c:v>
                </c:pt>
                <c:pt idx="6">
                  <c:v>Whipps Cross Plane Tree Elective Surgical Hub (32)</c:v>
                </c:pt>
              </c:strCache>
            </c:strRef>
          </c:cat>
          <c:val>
            <c:numRef>
              <c:f>Sheet1!$E$2:$E$8</c:f>
              <c:numCache>
                <c:formatCode>0.0;;</c:formatCode>
                <c:ptCount val="7"/>
                <c:pt idx="0">
                  <c:v>0</c:v>
                </c:pt>
                <c:pt idx="1">
                  <c:v>0</c:v>
                </c:pt>
                <c:pt idx="2">
                  <c:v>0</c:v>
                </c:pt>
                <c:pt idx="3">
                  <c:v>8.2756337838491305</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(77)</c:v>
                </c:pt>
                <c:pt idx="3">
                  <c:v>Whipps Cross University Hospital (92)</c:v>
                </c:pt>
                <c:pt idx="4">
                  <c:v>St Bartholomew's Hospital (91)</c:v>
                </c:pt>
                <c:pt idx="5">
                  <c:v>Newham General Hospital (36)</c:v>
                </c:pt>
                <c:pt idx="6">
                  <c:v>Whipps Cross Plane Tree Elective Surgical Hub (32)</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(77)</c:v>
                </c:pt>
                <c:pt idx="3">
                  <c:v>Whipps Cross University Hospital (92)</c:v>
                </c:pt>
                <c:pt idx="4">
                  <c:v>St Bartholomew's Hospital (91)</c:v>
                </c:pt>
                <c:pt idx="5">
                  <c:v>Newham General Hospital (36)</c:v>
                </c:pt>
                <c:pt idx="6">
                  <c:v>Whipps Cross Plane Tree Elective Surgical Hub (32)</c:v>
                </c:pt>
              </c:strCache>
            </c:strRef>
          </c:cat>
          <c:val>
            <c:numRef>
              <c:f>Sheet1!$G$2:$G$8</c:f>
              <c:numCache>
                <c:formatCode>0.0;;</c:formatCode>
                <c:ptCount val="7"/>
                <c:pt idx="0">
                  <c:v>8.8601263662403422</c:v>
                </c:pt>
                <c:pt idx="1">
                  <c:v>0</c:v>
                </c:pt>
                <c:pt idx="2">
                  <c:v>8.9124393220558282</c:v>
                </c:pt>
                <c:pt idx="3">
                  <c:v>0</c:v>
                </c:pt>
                <c:pt idx="4">
                  <c:v>0</c:v>
                </c:pt>
                <c:pt idx="5">
                  <c:v>8.7033605845438959</c:v>
                </c:pt>
                <c:pt idx="6">
                  <c:v>9.1985981904580711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(77)</c:v>
                </c:pt>
                <c:pt idx="3">
                  <c:v>Whipps Cross University Hospital (92)</c:v>
                </c:pt>
                <c:pt idx="4">
                  <c:v>St Bartholomew's Hospital (91)</c:v>
                </c:pt>
                <c:pt idx="5">
                  <c:v>Newham General Hospital (36)</c:v>
                </c:pt>
                <c:pt idx="6">
                  <c:v>Whipps Cross Plane Tree Elective Surgical Hub (32)</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(77)</c:v>
                </c:pt>
                <c:pt idx="3">
                  <c:v>Whipps Cross University Hospital (92)</c:v>
                </c:pt>
                <c:pt idx="4">
                  <c:v>St Bartholomew's Hospital (91)</c:v>
                </c:pt>
                <c:pt idx="5">
                  <c:v>Newham General Hospital (36)</c:v>
                </c:pt>
                <c:pt idx="6">
                  <c:v>Whipps Cross Plane Tree Elective Surgical Hub (32)</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(77)</c:v>
                </c:pt>
                <c:pt idx="3">
                  <c:v>Whipps Cross University Hospital (92)</c:v>
                </c:pt>
                <c:pt idx="4">
                  <c:v>St Bartholomew's Hospital (91)</c:v>
                </c:pt>
                <c:pt idx="5">
                  <c:v>Newham General Hospital (36)</c:v>
                </c:pt>
                <c:pt idx="6">
                  <c:v>Whipps Cross Plane Tree Elective Surgical Hub (32)</c:v>
                </c:pt>
              </c:strCache>
            </c:strRef>
          </c:cat>
          <c:val>
            <c:numRef>
              <c:f>Sheet1!$J$2:$J$8</c:f>
              <c:numCache>
                <c:formatCode>0.0;;</c:formatCode>
                <c:ptCount val="7"/>
                <c:pt idx="0">
                  <c:v>0</c:v>
                </c:pt>
                <c:pt idx="1">
                  <c:v>0</c:v>
                </c:pt>
                <c:pt idx="2">
                  <c:v>0</c:v>
                </c:pt>
                <c:pt idx="3">
                  <c:v>0</c:v>
                </c:pt>
                <c:pt idx="4">
                  <c:v>9.7488040433721235</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1.1398736337596578</c:v>
                </c:pt>
                <c:pt idx="1">
                  <c:v>0</c:v>
                </c:pt>
                <c:pt idx="2">
                  <c:v>1.0875606779441718</c:v>
                </c:pt>
                <c:pt idx="3">
                  <c:v>1.7243662161508695</c:v>
                </c:pt>
                <c:pt idx="4">
                  <c:v>0.25119595662787653</c:v>
                </c:pt>
                <c:pt idx="5">
                  <c:v>1.2966394154561041</c:v>
                </c:pt>
                <c:pt idx="6">
                  <c:v>0.80140180954192886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(246)</c:v>
                </c:pt>
                <c:pt idx="1">
                  <c:v>Gateway Surgical Centre (-)</c:v>
                </c:pt>
                <c:pt idx="2">
                  <c:v>The Royal London Hospital (58)</c:v>
                </c:pt>
                <c:pt idx="3">
                  <c:v>Whipps Cross University Hospital (66)</c:v>
                </c:pt>
                <c:pt idx="4">
                  <c:v>St Bartholomew's Hospital (65)</c:v>
                </c:pt>
                <c:pt idx="5">
                  <c:v>Newham General Hospital (-)</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(246)</c:v>
                </c:pt>
                <c:pt idx="1">
                  <c:v>Gateway Surgical Centre (-)</c:v>
                </c:pt>
                <c:pt idx="2">
                  <c:v>The Royal London Hospital (58)</c:v>
                </c:pt>
                <c:pt idx="3">
                  <c:v>Whipps Cross University Hospital (66)</c:v>
                </c:pt>
                <c:pt idx="4">
                  <c:v>St Bartholomew's Hospital (65)</c:v>
                </c:pt>
                <c:pt idx="5">
                  <c:v>Newham General Hospital (-)</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(246)</c:v>
                </c:pt>
                <c:pt idx="1">
                  <c:v>Gateway Surgical Centre (-)</c:v>
                </c:pt>
                <c:pt idx="2">
                  <c:v>The Royal London Hospital (58)</c:v>
                </c:pt>
                <c:pt idx="3">
                  <c:v>Whipps Cross University Hospital (66)</c:v>
                </c:pt>
                <c:pt idx="4">
                  <c:v>St Bartholomew's Hospital (65)</c:v>
                </c:pt>
                <c:pt idx="5">
                  <c:v>Newham General Hospital (-)</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(246)</c:v>
                </c:pt>
                <c:pt idx="1">
                  <c:v>Gateway Surgical Centre (-)</c:v>
                </c:pt>
                <c:pt idx="2">
                  <c:v>The Royal London Hospital (58)</c:v>
                </c:pt>
                <c:pt idx="3">
                  <c:v>Whipps Cross University Hospital (66)</c:v>
                </c:pt>
                <c:pt idx="4">
                  <c:v>St Bartholomew's Hospital (65)</c:v>
                </c:pt>
                <c:pt idx="5">
                  <c:v>Newham General Hospital (-)</c:v>
                </c:pt>
                <c:pt idx="6">
                  <c:v>Whipps Cross Plane Tree Elective Surgical Hub (-)</c:v>
                </c:pt>
              </c:strCache>
            </c:strRef>
          </c:cat>
          <c:val>
            <c:numRef>
              <c:f>Sheet1!$G$2:$G$8</c:f>
              <c:numCache>
                <c:formatCode>0.0;;</c:formatCode>
                <c:ptCount val="7"/>
                <c:pt idx="0">
                  <c:v>7.8531017286557772</c:v>
                </c:pt>
                <c:pt idx="1">
                  <c:v>0</c:v>
                </c:pt>
                <c:pt idx="2">
                  <c:v>7.6903030125110847</c:v>
                </c:pt>
                <c:pt idx="3">
                  <c:v>7.6451761204791344</c:v>
                </c:pt>
                <c:pt idx="4">
                  <c:v>8.6385311531401641</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(246)</c:v>
                </c:pt>
                <c:pt idx="1">
                  <c:v>Gateway Surgical Centre (-)</c:v>
                </c:pt>
                <c:pt idx="2">
                  <c:v>The Royal London Hospital (58)</c:v>
                </c:pt>
                <c:pt idx="3">
                  <c:v>Whipps Cross University Hospital (66)</c:v>
                </c:pt>
                <c:pt idx="4">
                  <c:v>St Bartholomew's Hospital (65)</c:v>
                </c:pt>
                <c:pt idx="5">
                  <c:v>Newham General Hospital (-)</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(246)</c:v>
                </c:pt>
                <c:pt idx="1">
                  <c:v>Gateway Surgical Centre (-)</c:v>
                </c:pt>
                <c:pt idx="2">
                  <c:v>The Royal London Hospital (58)</c:v>
                </c:pt>
                <c:pt idx="3">
                  <c:v>Whipps Cross University Hospital (66)</c:v>
                </c:pt>
                <c:pt idx="4">
                  <c:v>St Bartholomew's Hospital (65)</c:v>
                </c:pt>
                <c:pt idx="5">
                  <c:v>Newham General Hospital (-)</c:v>
                </c:pt>
                <c:pt idx="6">
                  <c:v>Whipps Cross Plane Tree Elective Surgical Hub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(246)</c:v>
                </c:pt>
                <c:pt idx="1">
                  <c:v>Gateway Surgical Centre (-)</c:v>
                </c:pt>
                <c:pt idx="2">
                  <c:v>The Royal London Hospital (58)</c:v>
                </c:pt>
                <c:pt idx="3">
                  <c:v>Whipps Cross University Hospital (66)</c:v>
                </c:pt>
                <c:pt idx="4">
                  <c:v>St Bartholomew's Hospital (65)</c:v>
                </c:pt>
                <c:pt idx="5">
                  <c:v>Newham General Hospital (-)</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2.1468982713442228</c:v>
                </c:pt>
                <c:pt idx="1">
                  <c:v>0</c:v>
                </c:pt>
                <c:pt idx="2">
                  <c:v>2.3096969874889153</c:v>
                </c:pt>
                <c:pt idx="3">
                  <c:v>2.3548238795208656</c:v>
                </c:pt>
                <c:pt idx="4">
                  <c:v>1.3614688468598359</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(200)</c:v>
                </c:pt>
                <c:pt idx="1">
                  <c:v>Gateway Surgical Centre (-)</c:v>
                </c:pt>
                <c:pt idx="2">
                  <c:v>The Royal London Hospital (41)</c:v>
                </c:pt>
                <c:pt idx="3">
                  <c:v>Whipps Cross University Hospital (46)</c:v>
                </c:pt>
                <c:pt idx="4">
                  <c:v>St Bartholomew's Hospital (66)</c:v>
                </c:pt>
                <c:pt idx="5">
                  <c:v>Newham General Hospital (-)</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(200)</c:v>
                </c:pt>
                <c:pt idx="1">
                  <c:v>Gateway Surgical Centre (-)</c:v>
                </c:pt>
                <c:pt idx="2">
                  <c:v>The Royal London Hospital (41)</c:v>
                </c:pt>
                <c:pt idx="3">
                  <c:v>Whipps Cross University Hospital (46)</c:v>
                </c:pt>
                <c:pt idx="4">
                  <c:v>St Bartholomew's Hospital (66)</c:v>
                </c:pt>
                <c:pt idx="5">
                  <c:v>Newham General Hospital (-)</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(200)</c:v>
                </c:pt>
                <c:pt idx="1">
                  <c:v>Gateway Surgical Centre (-)</c:v>
                </c:pt>
                <c:pt idx="2">
                  <c:v>The Royal London Hospital (41)</c:v>
                </c:pt>
                <c:pt idx="3">
                  <c:v>Whipps Cross University Hospital (46)</c:v>
                </c:pt>
                <c:pt idx="4">
                  <c:v>St Bartholomew's Hospital (66)</c:v>
                </c:pt>
                <c:pt idx="5">
                  <c:v>Newham General Hospital (-)</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(200)</c:v>
                </c:pt>
                <c:pt idx="1">
                  <c:v>Gateway Surgical Centre (-)</c:v>
                </c:pt>
                <c:pt idx="2">
                  <c:v>The Royal London Hospital (41)</c:v>
                </c:pt>
                <c:pt idx="3">
                  <c:v>Whipps Cross University Hospital (46)</c:v>
                </c:pt>
                <c:pt idx="4">
                  <c:v>St Bartholomew's Hospital (66)</c:v>
                </c:pt>
                <c:pt idx="5">
                  <c:v>Newham General Hospital (-)</c:v>
                </c:pt>
                <c:pt idx="6">
                  <c:v>Whipps Cross Plane Tree Elective Surgical Hub (-)</c:v>
                </c:pt>
              </c:strCache>
            </c:strRef>
          </c:cat>
          <c:val>
            <c:numRef>
              <c:f>Sheet1!$G$2:$G$8</c:f>
              <c:numCache>
                <c:formatCode>0.0;;</c:formatCode>
                <c:ptCount val="7"/>
                <c:pt idx="0">
                  <c:v>8.0951696016731756</c:v>
                </c:pt>
                <c:pt idx="1">
                  <c:v>0</c:v>
                </c:pt>
                <c:pt idx="2">
                  <c:v>7.6848762293017687</c:v>
                </c:pt>
                <c:pt idx="3">
                  <c:v>7.4791601949527466</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(200)</c:v>
                </c:pt>
                <c:pt idx="1">
                  <c:v>Gateway Surgical Centre (-)</c:v>
                </c:pt>
                <c:pt idx="2">
                  <c:v>The Royal London Hospital (41)</c:v>
                </c:pt>
                <c:pt idx="3">
                  <c:v>Whipps Cross University Hospital (46)</c:v>
                </c:pt>
                <c:pt idx="4">
                  <c:v>St Bartholomew's Hospital (66)</c:v>
                </c:pt>
                <c:pt idx="5">
                  <c:v>Newham General Hospital (-)</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(200)</c:v>
                </c:pt>
                <c:pt idx="1">
                  <c:v>Gateway Surgical Centre (-)</c:v>
                </c:pt>
                <c:pt idx="2">
                  <c:v>The Royal London Hospital (41)</c:v>
                </c:pt>
                <c:pt idx="3">
                  <c:v>Whipps Cross University Hospital (46)</c:v>
                </c:pt>
                <c:pt idx="4">
                  <c:v>St Bartholomew's Hospital (66)</c:v>
                </c:pt>
                <c:pt idx="5">
                  <c:v>Newham General Hospital (-)</c:v>
                </c:pt>
                <c:pt idx="6">
                  <c:v>Whipps Cross Plane Tree Elective Surgical Hub (-)</c:v>
                </c:pt>
              </c:strCache>
            </c:strRef>
          </c:cat>
          <c:val>
            <c:numRef>
              <c:f>Sheet1!$I$2:$I$8</c:f>
              <c:numCache>
                <c:formatCode>0.0;;</c:formatCode>
                <c:ptCount val="7"/>
                <c:pt idx="0">
                  <c:v>0</c:v>
                </c:pt>
                <c:pt idx="1">
                  <c:v>0</c:v>
                </c:pt>
                <c:pt idx="2">
                  <c:v>0</c:v>
                </c:pt>
                <c:pt idx="3">
                  <c:v>0</c:v>
                </c:pt>
                <c:pt idx="4">
                  <c:v>9.0280337380900004</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(200)</c:v>
                </c:pt>
                <c:pt idx="1">
                  <c:v>Gateway Surgical Centre (-)</c:v>
                </c:pt>
                <c:pt idx="2">
                  <c:v>The Royal London Hospital (41)</c:v>
                </c:pt>
                <c:pt idx="3">
                  <c:v>Whipps Cross University Hospital (46)</c:v>
                </c:pt>
                <c:pt idx="4">
                  <c:v>St Bartholomew's Hospital (66)</c:v>
                </c:pt>
                <c:pt idx="5">
                  <c:v>Newham General Hospital (-)</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1.9048303983268244</c:v>
                </c:pt>
                <c:pt idx="1">
                  <c:v>0</c:v>
                </c:pt>
                <c:pt idx="2">
                  <c:v>2.3151237706982313</c:v>
                </c:pt>
                <c:pt idx="3">
                  <c:v>2.5208398050472534</c:v>
                </c:pt>
                <c:pt idx="4">
                  <c:v>0.97196626190999957</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(141)</c:v>
                </c:pt>
                <c:pt idx="1">
                  <c:v>Gateway Surgical Centre (-)</c:v>
                </c:pt>
                <c:pt idx="2">
                  <c:v>The Royal London Hospital (41)</c:v>
                </c:pt>
                <c:pt idx="3">
                  <c:v>Whipps Cross University Hospital (34)</c:v>
                </c:pt>
                <c:pt idx="4">
                  <c:v>St Bartholomew's Hospital (35)</c:v>
                </c:pt>
                <c:pt idx="5">
                  <c:v>Newham General Hospital (-)</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(141)</c:v>
                </c:pt>
                <c:pt idx="1">
                  <c:v>Gateway Surgical Centre (-)</c:v>
                </c:pt>
                <c:pt idx="2">
                  <c:v>The Royal London Hospital (41)</c:v>
                </c:pt>
                <c:pt idx="3">
                  <c:v>Whipps Cross University Hospital (34)</c:v>
                </c:pt>
                <c:pt idx="4">
                  <c:v>St Bartholomew's Hospital (35)</c:v>
                </c:pt>
                <c:pt idx="5">
                  <c:v>Newham General Hospital (-)</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(141)</c:v>
                </c:pt>
                <c:pt idx="1">
                  <c:v>Gateway Surgical Centre (-)</c:v>
                </c:pt>
                <c:pt idx="2">
                  <c:v>The Royal London Hospital (41)</c:v>
                </c:pt>
                <c:pt idx="3">
                  <c:v>Whipps Cross University Hospital (34)</c:v>
                </c:pt>
                <c:pt idx="4">
                  <c:v>St Bartholomew's Hospital (35)</c:v>
                </c:pt>
                <c:pt idx="5">
                  <c:v>Newham General Hospital (-)</c:v>
                </c:pt>
                <c:pt idx="6">
                  <c:v>Whipps Cross Plane Tree Elective Surgical Hub (-)</c:v>
                </c:pt>
              </c:strCache>
            </c:strRef>
          </c:cat>
          <c:val>
            <c:numRef>
              <c:f>Sheet1!$F$2:$F$8</c:f>
              <c:numCache>
                <c:formatCode>0.0;;</c:formatCode>
                <c:ptCount val="7"/>
                <c:pt idx="0">
                  <c:v>0</c:v>
                </c:pt>
                <c:pt idx="1">
                  <c:v>0</c:v>
                </c:pt>
                <c:pt idx="2">
                  <c:v>6.6602092217563342</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(141)</c:v>
                </c:pt>
                <c:pt idx="1">
                  <c:v>Gateway Surgical Centre (-)</c:v>
                </c:pt>
                <c:pt idx="2">
                  <c:v>The Royal London Hospital (41)</c:v>
                </c:pt>
                <c:pt idx="3">
                  <c:v>Whipps Cross University Hospital (34)</c:v>
                </c:pt>
                <c:pt idx="4">
                  <c:v>St Bartholomew's Hospital (35)</c:v>
                </c:pt>
                <c:pt idx="5">
                  <c:v>Newham General Hospital (-)</c:v>
                </c:pt>
                <c:pt idx="6">
                  <c:v>Whipps Cross Plane Tree Elective Surgical Hub (-)</c:v>
                </c:pt>
              </c:strCache>
            </c:strRef>
          </c:cat>
          <c:val>
            <c:numRef>
              <c:f>Sheet1!$G$2:$G$8</c:f>
              <c:numCache>
                <c:formatCode>0.0;;</c:formatCode>
                <c:ptCount val="7"/>
                <c:pt idx="0">
                  <c:v>7.275797970477881</c:v>
                </c:pt>
                <c:pt idx="1">
                  <c:v>0</c:v>
                </c:pt>
                <c:pt idx="2">
                  <c:v>0</c:v>
                </c:pt>
                <c:pt idx="3">
                  <c:v>7.0636512639984579</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(141)</c:v>
                </c:pt>
                <c:pt idx="1">
                  <c:v>Gateway Surgical Centre (-)</c:v>
                </c:pt>
                <c:pt idx="2">
                  <c:v>The Royal London Hospital (41)</c:v>
                </c:pt>
                <c:pt idx="3">
                  <c:v>Whipps Cross University Hospital (34)</c:v>
                </c:pt>
                <c:pt idx="4">
                  <c:v>St Bartholomew's Hospital (35)</c:v>
                </c:pt>
                <c:pt idx="5">
                  <c:v>Newham General Hospital (-)</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(141)</c:v>
                </c:pt>
                <c:pt idx="1">
                  <c:v>Gateway Surgical Centre (-)</c:v>
                </c:pt>
                <c:pt idx="2">
                  <c:v>The Royal London Hospital (41)</c:v>
                </c:pt>
                <c:pt idx="3">
                  <c:v>Whipps Cross University Hospital (34)</c:v>
                </c:pt>
                <c:pt idx="4">
                  <c:v>St Bartholomew's Hospital (35)</c:v>
                </c:pt>
                <c:pt idx="5">
                  <c:v>Newham General Hospital (-)</c:v>
                </c:pt>
                <c:pt idx="6">
                  <c:v>Whipps Cross Plane Tree Elective Surgical Hub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(141)</c:v>
                </c:pt>
                <c:pt idx="1">
                  <c:v>Gateway Surgical Centre (-)</c:v>
                </c:pt>
                <c:pt idx="2">
                  <c:v>The Royal London Hospital (41)</c:v>
                </c:pt>
                <c:pt idx="3">
                  <c:v>Whipps Cross University Hospital (34)</c:v>
                </c:pt>
                <c:pt idx="4">
                  <c:v>St Bartholomew's Hospital (35)</c:v>
                </c:pt>
                <c:pt idx="5">
                  <c:v>Newham General Hospital (-)</c:v>
                </c:pt>
                <c:pt idx="6">
                  <c:v>Whipps Cross Plane Tree Elective Surgical Hub (-)</c:v>
                </c:pt>
              </c:strCache>
            </c:strRef>
          </c:cat>
          <c:val>
            <c:numRef>
              <c:f>Sheet1!$J$2:$J$8</c:f>
              <c:numCache>
                <c:formatCode>0.0;;</c:formatCode>
                <c:ptCount val="7"/>
                <c:pt idx="0">
                  <c:v>0</c:v>
                </c:pt>
                <c:pt idx="1">
                  <c:v>0</c:v>
                </c:pt>
                <c:pt idx="2">
                  <c:v>0</c:v>
                </c:pt>
                <c:pt idx="3">
                  <c:v>0</c:v>
                </c:pt>
                <c:pt idx="4">
                  <c:v>9.5771859567934801</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2.724202029522119</c:v>
                </c:pt>
                <c:pt idx="1">
                  <c:v>0</c:v>
                </c:pt>
                <c:pt idx="2">
                  <c:v>3.3397907782436658</c:v>
                </c:pt>
                <c:pt idx="3">
                  <c:v>2.9363487360015421</c:v>
                </c:pt>
                <c:pt idx="4">
                  <c:v>0.42281404320651994</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(169)</c:v>
                </c:pt>
                <c:pt idx="1">
                  <c:v>Gateway Surgical Centre (-)</c:v>
                </c:pt>
                <c:pt idx="2">
                  <c:v>The Royal London Hospital (43)</c:v>
                </c:pt>
                <c:pt idx="3">
                  <c:v>Whipps Cross University Hospital (43)</c:v>
                </c:pt>
                <c:pt idx="4">
                  <c:v>St Bartholomew's Hospital (52)</c:v>
                </c:pt>
                <c:pt idx="5">
                  <c:v>Newham General Hospital (-)</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(169)</c:v>
                </c:pt>
                <c:pt idx="1">
                  <c:v>Gateway Surgical Centre (-)</c:v>
                </c:pt>
                <c:pt idx="2">
                  <c:v>The Royal London Hospital (43)</c:v>
                </c:pt>
                <c:pt idx="3">
                  <c:v>Whipps Cross University Hospital (43)</c:v>
                </c:pt>
                <c:pt idx="4">
                  <c:v>St Bartholomew's Hospital (52)</c:v>
                </c:pt>
                <c:pt idx="5">
                  <c:v>Newham General Hospital (-)</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(169)</c:v>
                </c:pt>
                <c:pt idx="1">
                  <c:v>Gateway Surgical Centre (-)</c:v>
                </c:pt>
                <c:pt idx="2">
                  <c:v>The Royal London Hospital (43)</c:v>
                </c:pt>
                <c:pt idx="3">
                  <c:v>Whipps Cross University Hospital (43)</c:v>
                </c:pt>
                <c:pt idx="4">
                  <c:v>St Bartholomew's Hospital (52)</c:v>
                </c:pt>
                <c:pt idx="5">
                  <c:v>Newham General Hospital (-)</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(169)</c:v>
                </c:pt>
                <c:pt idx="1">
                  <c:v>Gateway Surgical Centre (-)</c:v>
                </c:pt>
                <c:pt idx="2">
                  <c:v>The Royal London Hospital (43)</c:v>
                </c:pt>
                <c:pt idx="3">
                  <c:v>Whipps Cross University Hospital (43)</c:v>
                </c:pt>
                <c:pt idx="4">
                  <c:v>St Bartholomew's Hospital (52)</c:v>
                </c:pt>
                <c:pt idx="5">
                  <c:v>Newham General Hospital (-)</c:v>
                </c:pt>
                <c:pt idx="6">
                  <c:v>Whipps Cross Plane Tree Elective Surgical Hub (-)</c:v>
                </c:pt>
              </c:strCache>
            </c:strRef>
          </c:cat>
          <c:val>
            <c:numRef>
              <c:f>Sheet1!$G$2:$G$8</c:f>
              <c:numCache>
                <c:formatCode>0.0;;</c:formatCode>
                <c:ptCount val="7"/>
                <c:pt idx="0">
                  <c:v>5.5747026390404466</c:v>
                </c:pt>
                <c:pt idx="1">
                  <c:v>0</c:v>
                </c:pt>
                <c:pt idx="2">
                  <c:v>6.0353685818942822</c:v>
                </c:pt>
                <c:pt idx="3">
                  <c:v>4.7720238843623006</c:v>
                </c:pt>
                <c:pt idx="4">
                  <c:v>7.4166309780433144</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(169)</c:v>
                </c:pt>
                <c:pt idx="1">
                  <c:v>Gateway Surgical Centre (-)</c:v>
                </c:pt>
                <c:pt idx="2">
                  <c:v>The Royal London Hospital (43)</c:v>
                </c:pt>
                <c:pt idx="3">
                  <c:v>Whipps Cross University Hospital (43)</c:v>
                </c:pt>
                <c:pt idx="4">
                  <c:v>St Bartholomew's Hospital (52)</c:v>
                </c:pt>
                <c:pt idx="5">
                  <c:v>Newham General Hospital (-)</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(169)</c:v>
                </c:pt>
                <c:pt idx="1">
                  <c:v>Gateway Surgical Centre (-)</c:v>
                </c:pt>
                <c:pt idx="2">
                  <c:v>The Royal London Hospital (43)</c:v>
                </c:pt>
                <c:pt idx="3">
                  <c:v>Whipps Cross University Hospital (43)</c:v>
                </c:pt>
                <c:pt idx="4">
                  <c:v>St Bartholomew's Hospital (52)</c:v>
                </c:pt>
                <c:pt idx="5">
                  <c:v>Newham General Hospital (-)</c:v>
                </c:pt>
                <c:pt idx="6">
                  <c:v>Whipps Cross Plane Tree Elective Surgical Hub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(169)</c:v>
                </c:pt>
                <c:pt idx="1">
                  <c:v>Gateway Surgical Centre (-)</c:v>
                </c:pt>
                <c:pt idx="2">
                  <c:v>The Royal London Hospital (43)</c:v>
                </c:pt>
                <c:pt idx="3">
                  <c:v>Whipps Cross University Hospital (43)</c:v>
                </c:pt>
                <c:pt idx="4">
                  <c:v>St Bartholomew's Hospital (52)</c:v>
                </c:pt>
                <c:pt idx="5">
                  <c:v>Newham General Hospital (-)</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4.4252973609595534</c:v>
                </c:pt>
                <c:pt idx="1">
                  <c:v>0</c:v>
                </c:pt>
                <c:pt idx="2">
                  <c:v>3.9646314181057178</c:v>
                </c:pt>
                <c:pt idx="3">
                  <c:v>5.2279761156376994</c:v>
                </c:pt>
                <c:pt idx="4">
                  <c:v>2.5833690219566856</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(330)</c:v>
                </c:pt>
                <c:pt idx="1">
                  <c:v>Gateway Surgical Centre (-)</c:v>
                </c:pt>
                <c:pt idx="2">
                  <c:v>The Royal London Hospital (76)</c:v>
                </c:pt>
                <c:pt idx="3">
                  <c:v>Whipps Cross University Hospital (83)</c:v>
                </c:pt>
                <c:pt idx="4">
                  <c:v>St Bartholomew's Hospital (91)</c:v>
                </c:pt>
                <c:pt idx="5">
                  <c:v>Newham General Hospital (34)</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(330)</c:v>
                </c:pt>
                <c:pt idx="1">
                  <c:v>Gateway Surgical Centre (-)</c:v>
                </c:pt>
                <c:pt idx="2">
                  <c:v>The Royal London Hospital (76)</c:v>
                </c:pt>
                <c:pt idx="3">
                  <c:v>Whipps Cross University Hospital (83)</c:v>
                </c:pt>
                <c:pt idx="4">
                  <c:v>St Bartholomew's Hospital (91)</c:v>
                </c:pt>
                <c:pt idx="5">
                  <c:v>Newham General Hospital (34)</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(330)</c:v>
                </c:pt>
                <c:pt idx="1">
                  <c:v>Gateway Surgical Centre (-)</c:v>
                </c:pt>
                <c:pt idx="2">
                  <c:v>The Royal London Hospital (76)</c:v>
                </c:pt>
                <c:pt idx="3">
                  <c:v>Whipps Cross University Hospital (83)</c:v>
                </c:pt>
                <c:pt idx="4">
                  <c:v>St Bartholomew's Hospital (91)</c:v>
                </c:pt>
                <c:pt idx="5">
                  <c:v>Newham General Hospital (34)</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(330)</c:v>
                </c:pt>
                <c:pt idx="1">
                  <c:v>Gateway Surgical Centre (-)</c:v>
                </c:pt>
                <c:pt idx="2">
                  <c:v>The Royal London Hospital (76)</c:v>
                </c:pt>
                <c:pt idx="3">
                  <c:v>Whipps Cross University Hospital (83)</c:v>
                </c:pt>
                <c:pt idx="4">
                  <c:v>St Bartholomew's Hospital (91)</c:v>
                </c:pt>
                <c:pt idx="5">
                  <c:v>Newham General Hospital (34)</c:v>
                </c:pt>
                <c:pt idx="6">
                  <c:v>Whipps Cross Plane Tree Elective Surgical Hub (-)</c:v>
                </c:pt>
              </c:strCache>
            </c:strRef>
          </c:cat>
          <c:val>
            <c:numRef>
              <c:f>Sheet1!$G$2:$G$8</c:f>
              <c:numCache>
                <c:formatCode>0.0;;</c:formatCode>
                <c:ptCount val="7"/>
                <c:pt idx="0">
                  <c:v>9.2532028797367474</c:v>
                </c:pt>
                <c:pt idx="1">
                  <c:v>0</c:v>
                </c:pt>
                <c:pt idx="2">
                  <c:v>9.0345793500160756</c:v>
                </c:pt>
                <c:pt idx="3">
                  <c:v>8.8731536807672384</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(330)</c:v>
                </c:pt>
                <c:pt idx="1">
                  <c:v>Gateway Surgical Centre (-)</c:v>
                </c:pt>
                <c:pt idx="2">
                  <c:v>The Royal London Hospital (76)</c:v>
                </c:pt>
                <c:pt idx="3">
                  <c:v>Whipps Cross University Hospital (83)</c:v>
                </c:pt>
                <c:pt idx="4">
                  <c:v>St Bartholomew's Hospital (91)</c:v>
                </c:pt>
                <c:pt idx="5">
                  <c:v>Newham General Hospital (34)</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(330)</c:v>
                </c:pt>
                <c:pt idx="1">
                  <c:v>Gateway Surgical Centre (-)</c:v>
                </c:pt>
                <c:pt idx="2">
                  <c:v>The Royal London Hospital (76)</c:v>
                </c:pt>
                <c:pt idx="3">
                  <c:v>Whipps Cross University Hospital (83)</c:v>
                </c:pt>
                <c:pt idx="4">
                  <c:v>St Bartholomew's Hospital (91)</c:v>
                </c:pt>
                <c:pt idx="5">
                  <c:v>Newham General Hospital (34)</c:v>
                </c:pt>
                <c:pt idx="6">
                  <c:v>Whipps Cross Plane Tree Elective Surgical Hub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(330)</c:v>
                </c:pt>
                <c:pt idx="1">
                  <c:v>Gateway Surgical Centre (-)</c:v>
                </c:pt>
                <c:pt idx="2">
                  <c:v>The Royal London Hospital (76)</c:v>
                </c:pt>
                <c:pt idx="3">
                  <c:v>Whipps Cross University Hospital (83)</c:v>
                </c:pt>
                <c:pt idx="4">
                  <c:v>St Bartholomew's Hospital (91)</c:v>
                </c:pt>
                <c:pt idx="5">
                  <c:v>Newham General Hospital (34)</c:v>
                </c:pt>
                <c:pt idx="6">
                  <c:v>Whipps Cross Plane Tree Elective Surgical Hub (-)</c:v>
                </c:pt>
              </c:strCache>
            </c:strRef>
          </c:cat>
          <c:val>
            <c:numRef>
              <c:f>Sheet1!$J$2:$J$8</c:f>
              <c:numCache>
                <c:formatCode>0.0;;</c:formatCode>
                <c:ptCount val="7"/>
                <c:pt idx="0">
                  <c:v>0</c:v>
                </c:pt>
                <c:pt idx="1">
                  <c:v>0</c:v>
                </c:pt>
                <c:pt idx="2">
                  <c:v>0</c:v>
                </c:pt>
                <c:pt idx="3">
                  <c:v>0</c:v>
                </c:pt>
                <c:pt idx="4">
                  <c:v>9.8500551621692285</c:v>
                </c:pt>
                <c:pt idx="5">
                  <c:v>10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0.74679712026325262</c:v>
                </c:pt>
                <c:pt idx="1">
                  <c:v>0</c:v>
                </c:pt>
                <c:pt idx="2">
                  <c:v>0.96542064998392441</c:v>
                </c:pt>
                <c:pt idx="3">
                  <c:v>1.1268463192327616</c:v>
                </c:pt>
                <c:pt idx="4">
                  <c:v>0.1499448378307715</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(327)</c:v>
                </c:pt>
                <c:pt idx="1">
                  <c:v>Gateway Surgical Centre (-)</c:v>
                </c:pt>
                <c:pt idx="2">
                  <c:v>The Royal London Hospital (75)</c:v>
                </c:pt>
                <c:pt idx="3">
                  <c:v>Whipps Cross University Hospital (85)</c:v>
                </c:pt>
                <c:pt idx="4">
                  <c:v>St Bartholomew's Hospital (87)</c:v>
                </c:pt>
                <c:pt idx="5">
                  <c:v>Newham General Hospital (36)</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(327)</c:v>
                </c:pt>
                <c:pt idx="1">
                  <c:v>Gateway Surgical Centre (-)</c:v>
                </c:pt>
                <c:pt idx="2">
                  <c:v>The Royal London Hospital (75)</c:v>
                </c:pt>
                <c:pt idx="3">
                  <c:v>Whipps Cross University Hospital (85)</c:v>
                </c:pt>
                <c:pt idx="4">
                  <c:v>St Bartholomew's Hospital (87)</c:v>
                </c:pt>
                <c:pt idx="5">
                  <c:v>Newham General Hospital (36)</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(327)</c:v>
                </c:pt>
                <c:pt idx="1">
                  <c:v>Gateway Surgical Centre (-)</c:v>
                </c:pt>
                <c:pt idx="2">
                  <c:v>The Royal London Hospital (75)</c:v>
                </c:pt>
                <c:pt idx="3">
                  <c:v>Whipps Cross University Hospital (85)</c:v>
                </c:pt>
                <c:pt idx="4">
                  <c:v>St Bartholomew's Hospital (87)</c:v>
                </c:pt>
                <c:pt idx="5">
                  <c:v>Newham General Hospital (36)</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(327)</c:v>
                </c:pt>
                <c:pt idx="1">
                  <c:v>Gateway Surgical Centre (-)</c:v>
                </c:pt>
                <c:pt idx="2">
                  <c:v>The Royal London Hospital (75)</c:v>
                </c:pt>
                <c:pt idx="3">
                  <c:v>Whipps Cross University Hospital (85)</c:v>
                </c:pt>
                <c:pt idx="4">
                  <c:v>St Bartholomew's Hospital (87)</c:v>
                </c:pt>
                <c:pt idx="5">
                  <c:v>Newham General Hospital (36)</c:v>
                </c:pt>
                <c:pt idx="6">
                  <c:v>Whipps Cross Plane Tree Elective Surgical Hub (-)</c:v>
                </c:pt>
              </c:strCache>
            </c:strRef>
          </c:cat>
          <c:val>
            <c:numRef>
              <c:f>Sheet1!$G$2:$G$8</c:f>
              <c:numCache>
                <c:formatCode>0.0;;</c:formatCode>
                <c:ptCount val="7"/>
                <c:pt idx="0">
                  <c:v>8.6015738376866668</c:v>
                </c:pt>
                <c:pt idx="1">
                  <c:v>0</c:v>
                </c:pt>
                <c:pt idx="2">
                  <c:v>8.9019175827681547</c:v>
                </c:pt>
                <c:pt idx="3">
                  <c:v>8.3632836451772921</c:v>
                </c:pt>
                <c:pt idx="4">
                  <c:v>0</c:v>
                </c:pt>
                <c:pt idx="5">
                  <c:v>8.3010715914272684</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(327)</c:v>
                </c:pt>
                <c:pt idx="1">
                  <c:v>Gateway Surgical Centre (-)</c:v>
                </c:pt>
                <c:pt idx="2">
                  <c:v>The Royal London Hospital (75)</c:v>
                </c:pt>
                <c:pt idx="3">
                  <c:v>Whipps Cross University Hospital (85)</c:v>
                </c:pt>
                <c:pt idx="4">
                  <c:v>St Bartholomew's Hospital (87)</c:v>
                </c:pt>
                <c:pt idx="5">
                  <c:v>Newham General Hospital (36)</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(327)</c:v>
                </c:pt>
                <c:pt idx="1">
                  <c:v>Gateway Surgical Centre (-)</c:v>
                </c:pt>
                <c:pt idx="2">
                  <c:v>The Royal London Hospital (75)</c:v>
                </c:pt>
                <c:pt idx="3">
                  <c:v>Whipps Cross University Hospital (85)</c:v>
                </c:pt>
                <c:pt idx="4">
                  <c:v>St Bartholomew's Hospital (87)</c:v>
                </c:pt>
                <c:pt idx="5">
                  <c:v>Newham General Hospital (36)</c:v>
                </c:pt>
                <c:pt idx="6">
                  <c:v>Whipps Cross Plane Tree Elective Surgical Hub (-)</c:v>
                </c:pt>
              </c:strCache>
            </c:strRef>
          </c:cat>
          <c:val>
            <c:numRef>
              <c:f>Sheet1!$I$2:$I$8</c:f>
              <c:numCache>
                <c:formatCode>0.0;;</c:formatCode>
                <c:ptCount val="7"/>
                <c:pt idx="0">
                  <c:v>0</c:v>
                </c:pt>
                <c:pt idx="1">
                  <c:v>0</c:v>
                </c:pt>
                <c:pt idx="2">
                  <c:v>0</c:v>
                </c:pt>
                <c:pt idx="3">
                  <c:v>0</c:v>
                </c:pt>
                <c:pt idx="4">
                  <c:v>9.6014411248178817</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(327)</c:v>
                </c:pt>
                <c:pt idx="1">
                  <c:v>Gateway Surgical Centre (-)</c:v>
                </c:pt>
                <c:pt idx="2">
                  <c:v>The Royal London Hospital (75)</c:v>
                </c:pt>
                <c:pt idx="3">
                  <c:v>Whipps Cross University Hospital (85)</c:v>
                </c:pt>
                <c:pt idx="4">
                  <c:v>St Bartholomew's Hospital (87)</c:v>
                </c:pt>
                <c:pt idx="5">
                  <c:v>Newham General Hospital (36)</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1.3984261623133332</c:v>
                </c:pt>
                <c:pt idx="1">
                  <c:v>0</c:v>
                </c:pt>
                <c:pt idx="2">
                  <c:v>1.0980824172318453</c:v>
                </c:pt>
                <c:pt idx="3">
                  <c:v>1.6367163548227079</c:v>
                </c:pt>
                <c:pt idx="4">
                  <c:v>0.3985588751821183</c:v>
                </c:pt>
                <c:pt idx="5">
                  <c:v>1.6989284085727316</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(349)</c:v>
                </c:pt>
                <c:pt idx="1">
                  <c:v>Gateway Surgical Centre (-)</c:v>
                </c:pt>
                <c:pt idx="2">
                  <c:v>The Royal London Hospital (79)</c:v>
                </c:pt>
                <c:pt idx="3">
                  <c:v>Whipps Cross University Hospital (93)</c:v>
                </c:pt>
                <c:pt idx="4">
                  <c:v>St Bartholomew's Hospital (92)</c:v>
                </c:pt>
                <c:pt idx="5">
                  <c:v>Newham General Hospital (36)</c:v>
                </c:pt>
                <c:pt idx="6">
                  <c:v>Whipps Cross Plane Tree Elective Surgical Hub (33)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(349)</c:v>
                </c:pt>
                <c:pt idx="1">
                  <c:v>Gateway Surgical Centre (-)</c:v>
                </c:pt>
                <c:pt idx="2">
                  <c:v>The Royal London Hospital (79)</c:v>
                </c:pt>
                <c:pt idx="3">
                  <c:v>Whipps Cross University Hospital (93)</c:v>
                </c:pt>
                <c:pt idx="4">
                  <c:v>St Bartholomew's Hospital (92)</c:v>
                </c:pt>
                <c:pt idx="5">
                  <c:v>Newham General Hospital (36)</c:v>
                </c:pt>
                <c:pt idx="6">
                  <c:v>Whipps Cross Plane Tree Elective Surgical Hub (33)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(349)</c:v>
                </c:pt>
                <c:pt idx="1">
                  <c:v>Gateway Surgical Centre (-)</c:v>
                </c:pt>
                <c:pt idx="2">
                  <c:v>The Royal London Hospital (79)</c:v>
                </c:pt>
                <c:pt idx="3">
                  <c:v>Whipps Cross University Hospital (93)</c:v>
                </c:pt>
                <c:pt idx="4">
                  <c:v>St Bartholomew's Hospital (92)</c:v>
                </c:pt>
                <c:pt idx="5">
                  <c:v>Newham General Hospital (36)</c:v>
                </c:pt>
                <c:pt idx="6">
                  <c:v>Whipps Cross Plane Tree Elective Surgical Hub (33)</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(349)</c:v>
                </c:pt>
                <c:pt idx="1">
                  <c:v>Gateway Surgical Centre (-)</c:v>
                </c:pt>
                <c:pt idx="2">
                  <c:v>The Royal London Hospital (79)</c:v>
                </c:pt>
                <c:pt idx="3">
                  <c:v>Whipps Cross University Hospital (93)</c:v>
                </c:pt>
                <c:pt idx="4">
                  <c:v>St Bartholomew's Hospital (92)</c:v>
                </c:pt>
                <c:pt idx="5">
                  <c:v>Newham General Hospital (36)</c:v>
                </c:pt>
                <c:pt idx="6">
                  <c:v>Whipps Cross Plane Tree Elective Surgical Hub (33)</c:v>
                </c:pt>
              </c:strCache>
            </c:strRef>
          </c:cat>
          <c:val>
            <c:numRef>
              <c:f>Sheet1!$G$2:$G$8</c:f>
              <c:numCache>
                <c:formatCode>0.0;;</c:formatCode>
                <c:ptCount val="7"/>
                <c:pt idx="0">
                  <c:v>8.9709771073650746</c:v>
                </c:pt>
                <c:pt idx="1">
                  <c:v>0</c:v>
                </c:pt>
                <c:pt idx="2">
                  <c:v>8.8460335378571759</c:v>
                </c:pt>
                <c:pt idx="3">
                  <c:v>8.7976823457345112</c:v>
                </c:pt>
                <c:pt idx="4">
                  <c:v>0</c:v>
                </c:pt>
                <c:pt idx="5">
                  <c:v>8.9533562779116824</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(349)</c:v>
                </c:pt>
                <c:pt idx="1">
                  <c:v>Gateway Surgical Centre (-)</c:v>
                </c:pt>
                <c:pt idx="2">
                  <c:v>The Royal London Hospital (79)</c:v>
                </c:pt>
                <c:pt idx="3">
                  <c:v>Whipps Cross University Hospital (93)</c:v>
                </c:pt>
                <c:pt idx="4">
                  <c:v>St Bartholomew's Hospital (92)</c:v>
                </c:pt>
                <c:pt idx="5">
                  <c:v>Newham General Hospital (36)</c:v>
                </c:pt>
                <c:pt idx="6">
                  <c:v>Whipps Cross Plane Tree Elective Surgical Hub (33)</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(349)</c:v>
                </c:pt>
                <c:pt idx="1">
                  <c:v>Gateway Surgical Centre (-)</c:v>
                </c:pt>
                <c:pt idx="2">
                  <c:v>The Royal London Hospital (79)</c:v>
                </c:pt>
                <c:pt idx="3">
                  <c:v>Whipps Cross University Hospital (93)</c:v>
                </c:pt>
                <c:pt idx="4">
                  <c:v>St Bartholomew's Hospital (92)</c:v>
                </c:pt>
                <c:pt idx="5">
                  <c:v>Newham General Hospital (36)</c:v>
                </c:pt>
                <c:pt idx="6">
                  <c:v>Whipps Cross Plane Tree Elective Surgical Hub (33)</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(349)</c:v>
                </c:pt>
                <c:pt idx="1">
                  <c:v>Gateway Surgical Centre (-)</c:v>
                </c:pt>
                <c:pt idx="2">
                  <c:v>The Royal London Hospital (79)</c:v>
                </c:pt>
                <c:pt idx="3">
                  <c:v>Whipps Cross University Hospital (93)</c:v>
                </c:pt>
                <c:pt idx="4">
                  <c:v>St Bartholomew's Hospital (92)</c:v>
                </c:pt>
                <c:pt idx="5">
                  <c:v>Newham General Hospital (36)</c:v>
                </c:pt>
                <c:pt idx="6">
                  <c:v>Whipps Cross Plane Tree Elective Surgical Hub (33)</c:v>
                </c:pt>
              </c:strCache>
            </c:strRef>
          </c:cat>
          <c:val>
            <c:numRef>
              <c:f>Sheet1!$J$2:$J$8</c:f>
              <c:numCache>
                <c:formatCode>0.0;;</c:formatCode>
                <c:ptCount val="7"/>
                <c:pt idx="0">
                  <c:v>0</c:v>
                </c:pt>
                <c:pt idx="1">
                  <c:v>0</c:v>
                </c:pt>
                <c:pt idx="2">
                  <c:v>0</c:v>
                </c:pt>
                <c:pt idx="3">
                  <c:v>0</c:v>
                </c:pt>
                <c:pt idx="4">
                  <c:v>9.8815115455952238</c:v>
                </c:pt>
                <c:pt idx="5">
                  <c:v>0</c:v>
                </c:pt>
                <c:pt idx="6">
                  <c:v>9.8328201069428367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1.0290228926349254</c:v>
                </c:pt>
                <c:pt idx="1">
                  <c:v>0</c:v>
                </c:pt>
                <c:pt idx="2">
                  <c:v>1.1539664621428241</c:v>
                </c:pt>
                <c:pt idx="3">
                  <c:v>1.2023176542654888</c:v>
                </c:pt>
                <c:pt idx="4">
                  <c:v>0.11848845440477618</c:v>
                </c:pt>
                <c:pt idx="5">
                  <c:v>1.0466437220883176</c:v>
                </c:pt>
                <c:pt idx="6">
                  <c:v>0.1671798930571633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(346)</c:v>
                </c:pt>
                <c:pt idx="1">
                  <c:v>Gateway Surgical Centre (-)</c:v>
                </c:pt>
                <c:pt idx="2">
                  <c:v>The Royal London Hospital (78)</c:v>
                </c:pt>
                <c:pt idx="3">
                  <c:v>Whipps Cross University Hospital (92)</c:v>
                </c:pt>
                <c:pt idx="4">
                  <c:v>St Bartholomew's Hospital (91)</c:v>
                </c:pt>
                <c:pt idx="5">
                  <c:v>Newham General Hospital (36)</c:v>
                </c:pt>
                <c:pt idx="6">
                  <c:v>Whipps Cross Plane Tree Elective Surgical Hub (33)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(346)</c:v>
                </c:pt>
                <c:pt idx="1">
                  <c:v>Gateway Surgical Centre (-)</c:v>
                </c:pt>
                <c:pt idx="2">
                  <c:v>The Royal London Hospital (78)</c:v>
                </c:pt>
                <c:pt idx="3">
                  <c:v>Whipps Cross University Hospital (92)</c:v>
                </c:pt>
                <c:pt idx="4">
                  <c:v>St Bartholomew's Hospital (91)</c:v>
                </c:pt>
                <c:pt idx="5">
                  <c:v>Newham General Hospital (36)</c:v>
                </c:pt>
                <c:pt idx="6">
                  <c:v>Whipps Cross Plane Tree Elective Surgical Hub (33)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(346)</c:v>
                </c:pt>
                <c:pt idx="1">
                  <c:v>Gateway Surgical Centre (-)</c:v>
                </c:pt>
                <c:pt idx="2">
                  <c:v>The Royal London Hospital (78)</c:v>
                </c:pt>
                <c:pt idx="3">
                  <c:v>Whipps Cross University Hospital (92)</c:v>
                </c:pt>
                <c:pt idx="4">
                  <c:v>St Bartholomew's Hospital (91)</c:v>
                </c:pt>
                <c:pt idx="5">
                  <c:v>Newham General Hospital (36)</c:v>
                </c:pt>
                <c:pt idx="6">
                  <c:v>Whipps Cross Plane Tree Elective Surgical Hub (33)</c:v>
                </c:pt>
              </c:strCache>
            </c:strRef>
          </c:cat>
          <c:val>
            <c:numRef>
              <c:f>Sheet1!$F$2:$F$8</c:f>
              <c:numCache>
                <c:formatCode>0.0;;</c:formatCode>
                <c:ptCount val="7"/>
                <c:pt idx="0">
                  <c:v>0</c:v>
                </c:pt>
                <c:pt idx="1">
                  <c:v>0</c:v>
                </c:pt>
                <c:pt idx="2">
                  <c:v>0</c:v>
                </c:pt>
                <c:pt idx="3">
                  <c:v>8.0076790864096186</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(346)</c:v>
                </c:pt>
                <c:pt idx="1">
                  <c:v>Gateway Surgical Centre (-)</c:v>
                </c:pt>
                <c:pt idx="2">
                  <c:v>The Royal London Hospital (78)</c:v>
                </c:pt>
                <c:pt idx="3">
                  <c:v>Whipps Cross University Hospital (92)</c:v>
                </c:pt>
                <c:pt idx="4">
                  <c:v>St Bartholomew's Hospital (91)</c:v>
                </c:pt>
                <c:pt idx="5">
                  <c:v>Newham General Hospital (36)</c:v>
                </c:pt>
                <c:pt idx="6">
                  <c:v>Whipps Cross Plane Tree Elective Surgical Hub (33)</c:v>
                </c:pt>
              </c:strCache>
            </c:strRef>
          </c:cat>
          <c:val>
            <c:numRef>
              <c:f>Sheet1!$G$2:$G$8</c:f>
              <c:numCache>
                <c:formatCode>0.0;;</c:formatCode>
                <c:ptCount val="7"/>
                <c:pt idx="0">
                  <c:v>8.6244804880074888</c:v>
                </c:pt>
                <c:pt idx="1">
                  <c:v>0</c:v>
                </c:pt>
                <c:pt idx="2">
                  <c:v>8.9250640287271441</c:v>
                </c:pt>
                <c:pt idx="3">
                  <c:v>0</c:v>
                </c:pt>
                <c:pt idx="4">
                  <c:v>9.2670353471505234</c:v>
                </c:pt>
                <c:pt idx="5">
                  <c:v>8.3251217799781418</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(346)</c:v>
                </c:pt>
                <c:pt idx="1">
                  <c:v>Gateway Surgical Centre (-)</c:v>
                </c:pt>
                <c:pt idx="2">
                  <c:v>The Royal London Hospital (78)</c:v>
                </c:pt>
                <c:pt idx="3">
                  <c:v>Whipps Cross University Hospital (92)</c:v>
                </c:pt>
                <c:pt idx="4">
                  <c:v>St Bartholomew's Hospital (91)</c:v>
                </c:pt>
                <c:pt idx="5">
                  <c:v>Newham General Hospital (36)</c:v>
                </c:pt>
                <c:pt idx="6">
                  <c:v>Whipps Cross Plane Tree Elective Surgical Hub (33)</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(346)</c:v>
                </c:pt>
                <c:pt idx="1">
                  <c:v>Gateway Surgical Centre (-)</c:v>
                </c:pt>
                <c:pt idx="2">
                  <c:v>The Royal London Hospital (78)</c:v>
                </c:pt>
                <c:pt idx="3">
                  <c:v>Whipps Cross University Hospital (92)</c:v>
                </c:pt>
                <c:pt idx="4">
                  <c:v>St Bartholomew's Hospital (91)</c:v>
                </c:pt>
                <c:pt idx="5">
                  <c:v>Newham General Hospital (36)</c:v>
                </c:pt>
                <c:pt idx="6">
                  <c:v>Whipps Cross Plane Tree Elective Surgical Hub (33)</c:v>
                </c:pt>
              </c:strCache>
            </c:strRef>
          </c:cat>
          <c:val>
            <c:numRef>
              <c:f>Sheet1!$I$2:$I$8</c:f>
              <c:numCache>
                <c:formatCode>0.0;;</c:formatCode>
                <c:ptCount val="7"/>
                <c:pt idx="0">
                  <c:v>0</c:v>
                </c:pt>
                <c:pt idx="1">
                  <c:v>0</c:v>
                </c:pt>
                <c:pt idx="2">
                  <c:v>0</c:v>
                </c:pt>
                <c:pt idx="3">
                  <c:v>0</c:v>
                </c:pt>
                <c:pt idx="4">
                  <c:v>0</c:v>
                </c:pt>
                <c:pt idx="5">
                  <c:v>0</c:v>
                </c:pt>
                <c:pt idx="6">
                  <c:v>9.551282292568926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(346)</c:v>
                </c:pt>
                <c:pt idx="1">
                  <c:v>Gateway Surgical Centre (-)</c:v>
                </c:pt>
                <c:pt idx="2">
                  <c:v>The Royal London Hospital (78)</c:v>
                </c:pt>
                <c:pt idx="3">
                  <c:v>Whipps Cross University Hospital (92)</c:v>
                </c:pt>
                <c:pt idx="4">
                  <c:v>St Bartholomew's Hospital (91)</c:v>
                </c:pt>
                <c:pt idx="5">
                  <c:v>Newham General Hospital (36)</c:v>
                </c:pt>
                <c:pt idx="6">
                  <c:v>Whipps Cross Plane Tree Elective Surgical Hub (33)</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1.3755195119925112</c:v>
                </c:pt>
                <c:pt idx="1">
                  <c:v>0</c:v>
                </c:pt>
                <c:pt idx="2">
                  <c:v>1.0749359712728559</c:v>
                </c:pt>
                <c:pt idx="3">
                  <c:v>1.9923209135903814</c:v>
                </c:pt>
                <c:pt idx="4">
                  <c:v>0.73296465284947665</c:v>
                </c:pt>
                <c:pt idx="5">
                  <c:v>1.6748782200218582</c:v>
                </c:pt>
                <c:pt idx="6">
                  <c:v>0.44871770743107398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(331)</c:v>
                </c:pt>
                <c:pt idx="1">
                  <c:v>Gateway Surgical Centre (-)</c:v>
                </c:pt>
                <c:pt idx="2">
                  <c:v>The Royal London Hospital (75)</c:v>
                </c:pt>
                <c:pt idx="3">
                  <c:v>Whipps Cross University Hospital (88)</c:v>
                </c:pt>
                <c:pt idx="4">
                  <c:v>St Bartholomew's Hospital (88)</c:v>
                </c:pt>
                <c:pt idx="5">
                  <c:v>Newham General Hospital (35)</c:v>
                </c:pt>
                <c:pt idx="6">
                  <c:v>Whipps Cross Plane Tree Elective Surgical Hub (30)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(331)</c:v>
                </c:pt>
                <c:pt idx="1">
                  <c:v>Gateway Surgical Centre (-)</c:v>
                </c:pt>
                <c:pt idx="2">
                  <c:v>The Royal London Hospital (75)</c:v>
                </c:pt>
                <c:pt idx="3">
                  <c:v>Whipps Cross University Hospital (88)</c:v>
                </c:pt>
                <c:pt idx="4">
                  <c:v>St Bartholomew's Hospital (88)</c:v>
                </c:pt>
                <c:pt idx="5">
                  <c:v>Newham General Hospital (35)</c:v>
                </c:pt>
                <c:pt idx="6">
                  <c:v>Whipps Cross Plane Tree Elective Surgical Hub (30)</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(331)</c:v>
                </c:pt>
                <c:pt idx="1">
                  <c:v>Gateway Surgical Centre (-)</c:v>
                </c:pt>
                <c:pt idx="2">
                  <c:v>The Royal London Hospital (75)</c:v>
                </c:pt>
                <c:pt idx="3">
                  <c:v>Whipps Cross University Hospital (88)</c:v>
                </c:pt>
                <c:pt idx="4">
                  <c:v>St Bartholomew's Hospital (88)</c:v>
                </c:pt>
                <c:pt idx="5">
                  <c:v>Newham General Hospital (35)</c:v>
                </c:pt>
                <c:pt idx="6">
                  <c:v>Whipps Cross Plane Tree Elective Surgical Hub (30)</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(331)</c:v>
                </c:pt>
                <c:pt idx="1">
                  <c:v>Gateway Surgical Centre (-)</c:v>
                </c:pt>
                <c:pt idx="2">
                  <c:v>The Royal London Hospital (75)</c:v>
                </c:pt>
                <c:pt idx="3">
                  <c:v>Whipps Cross University Hospital (88)</c:v>
                </c:pt>
                <c:pt idx="4">
                  <c:v>St Bartholomew's Hospital (88)</c:v>
                </c:pt>
                <c:pt idx="5">
                  <c:v>Newham General Hospital (35)</c:v>
                </c:pt>
                <c:pt idx="6">
                  <c:v>Whipps Cross Plane Tree Elective Surgical Hub (30)</c:v>
                </c:pt>
              </c:strCache>
            </c:strRef>
          </c:cat>
          <c:val>
            <c:numRef>
              <c:f>Sheet1!$G$2:$G$8</c:f>
              <c:numCache>
                <c:formatCode>0.0;;</c:formatCode>
                <c:ptCount val="7"/>
                <c:pt idx="0">
                  <c:v>8.3762458031418134</c:v>
                </c:pt>
                <c:pt idx="1">
                  <c:v>0</c:v>
                </c:pt>
                <c:pt idx="2">
                  <c:v>8.100561446684706</c:v>
                </c:pt>
                <c:pt idx="3">
                  <c:v>8.0441802506005882</c:v>
                </c:pt>
                <c:pt idx="4">
                  <c:v>0</c:v>
                </c:pt>
                <c:pt idx="5">
                  <c:v>8.0617078432790112</c:v>
                </c:pt>
                <c:pt idx="6">
                  <c:v>9.3062184446341192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(331)</c:v>
                </c:pt>
                <c:pt idx="1">
                  <c:v>Gateway Surgical Centre (-)</c:v>
                </c:pt>
                <c:pt idx="2">
                  <c:v>The Royal London Hospital (75)</c:v>
                </c:pt>
                <c:pt idx="3">
                  <c:v>Whipps Cross University Hospital (88)</c:v>
                </c:pt>
                <c:pt idx="4">
                  <c:v>St Bartholomew's Hospital (88)</c:v>
                </c:pt>
                <c:pt idx="5">
                  <c:v>Newham General Hospital (35)</c:v>
                </c:pt>
                <c:pt idx="6">
                  <c:v>Whipps Cross Plane Tree Elective Surgical Hub (30)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(331)</c:v>
                </c:pt>
                <c:pt idx="1">
                  <c:v>Gateway Surgical Centre (-)</c:v>
                </c:pt>
                <c:pt idx="2">
                  <c:v>The Royal London Hospital (75)</c:v>
                </c:pt>
                <c:pt idx="3">
                  <c:v>Whipps Cross University Hospital (88)</c:v>
                </c:pt>
                <c:pt idx="4">
                  <c:v>St Bartholomew's Hospital (88)</c:v>
                </c:pt>
                <c:pt idx="5">
                  <c:v>Newham General Hospital (35)</c:v>
                </c:pt>
                <c:pt idx="6">
                  <c:v>Whipps Cross Plane Tree Elective Surgical Hub (30)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(331)</c:v>
                </c:pt>
                <c:pt idx="1">
                  <c:v>Gateway Surgical Centre (-)</c:v>
                </c:pt>
                <c:pt idx="2">
                  <c:v>The Royal London Hospital (75)</c:v>
                </c:pt>
                <c:pt idx="3">
                  <c:v>Whipps Cross University Hospital (88)</c:v>
                </c:pt>
                <c:pt idx="4">
                  <c:v>St Bartholomew's Hospital (88)</c:v>
                </c:pt>
                <c:pt idx="5">
                  <c:v>Newham General Hospital (35)</c:v>
                </c:pt>
                <c:pt idx="6">
                  <c:v>Whipps Cross Plane Tree Elective Surgical Hub (30)</c:v>
                </c:pt>
              </c:strCache>
            </c:strRef>
          </c:cat>
          <c:val>
            <c:numRef>
              <c:f>Sheet1!$J$2:$J$8</c:f>
              <c:numCache>
                <c:formatCode>0.0;;</c:formatCode>
                <c:ptCount val="7"/>
                <c:pt idx="0">
                  <c:v>0</c:v>
                </c:pt>
                <c:pt idx="1">
                  <c:v>0</c:v>
                </c:pt>
                <c:pt idx="2">
                  <c:v>0</c:v>
                </c:pt>
                <c:pt idx="3">
                  <c:v>0</c:v>
                </c:pt>
                <c:pt idx="4">
                  <c:v>9.6435411803035489</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1.6237541968581866</c:v>
                </c:pt>
                <c:pt idx="1">
                  <c:v>0</c:v>
                </c:pt>
                <c:pt idx="2">
                  <c:v>1.899438553315294</c:v>
                </c:pt>
                <c:pt idx="3">
                  <c:v>1.9558197493994118</c:v>
                </c:pt>
                <c:pt idx="4">
                  <c:v>0.3564588196964511</c:v>
                </c:pt>
                <c:pt idx="5">
                  <c:v>1.9382921567209888</c:v>
                </c:pt>
                <c:pt idx="6">
                  <c:v>0.69378155536588082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(349)</c:v>
                </c:pt>
                <c:pt idx="1">
                  <c:v>Gateway Surgical Centre (-)</c:v>
                </c:pt>
                <c:pt idx="2">
                  <c:v>The Royal London Hospital (78)</c:v>
                </c:pt>
                <c:pt idx="3">
                  <c:v>Whipps Cross University Hospital (93)</c:v>
                </c:pt>
                <c:pt idx="4">
                  <c:v>St Bartholomew's Hospital (92)</c:v>
                </c:pt>
                <c:pt idx="5">
                  <c:v>Newham General Hospital (36)</c:v>
                </c:pt>
                <c:pt idx="6">
                  <c:v>Whipps Cross Plane Tree Elective Surgical Hub (33)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(349)</c:v>
                </c:pt>
                <c:pt idx="1">
                  <c:v>Gateway Surgical Centre (-)</c:v>
                </c:pt>
                <c:pt idx="2">
                  <c:v>The Royal London Hospital (78)</c:v>
                </c:pt>
                <c:pt idx="3">
                  <c:v>Whipps Cross University Hospital (93)</c:v>
                </c:pt>
                <c:pt idx="4">
                  <c:v>St Bartholomew's Hospital (92)</c:v>
                </c:pt>
                <c:pt idx="5">
                  <c:v>Newham General Hospital (36)</c:v>
                </c:pt>
                <c:pt idx="6">
                  <c:v>Whipps Cross Plane Tree Elective Surgical Hub (33)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(349)</c:v>
                </c:pt>
                <c:pt idx="1">
                  <c:v>Gateway Surgical Centre (-)</c:v>
                </c:pt>
                <c:pt idx="2">
                  <c:v>The Royal London Hospital (78)</c:v>
                </c:pt>
                <c:pt idx="3">
                  <c:v>Whipps Cross University Hospital (93)</c:v>
                </c:pt>
                <c:pt idx="4">
                  <c:v>St Bartholomew's Hospital (92)</c:v>
                </c:pt>
                <c:pt idx="5">
                  <c:v>Newham General Hospital (36)</c:v>
                </c:pt>
                <c:pt idx="6">
                  <c:v>Whipps Cross Plane Tree Elective Surgical Hub (33)</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(349)</c:v>
                </c:pt>
                <c:pt idx="1">
                  <c:v>Gateway Surgical Centre (-)</c:v>
                </c:pt>
                <c:pt idx="2">
                  <c:v>The Royal London Hospital (78)</c:v>
                </c:pt>
                <c:pt idx="3">
                  <c:v>Whipps Cross University Hospital (93)</c:v>
                </c:pt>
                <c:pt idx="4">
                  <c:v>St Bartholomew's Hospital (92)</c:v>
                </c:pt>
                <c:pt idx="5">
                  <c:v>Newham General Hospital (36)</c:v>
                </c:pt>
                <c:pt idx="6">
                  <c:v>Whipps Cross Plane Tree Elective Surgical Hub (33)</c:v>
                </c:pt>
              </c:strCache>
            </c:strRef>
          </c:cat>
          <c:val>
            <c:numRef>
              <c:f>Sheet1!$G$2:$G$8</c:f>
              <c:numCache>
                <c:formatCode>0.0;;</c:formatCode>
                <c:ptCount val="7"/>
                <c:pt idx="0">
                  <c:v>8.6334466764049296</c:v>
                </c:pt>
                <c:pt idx="1">
                  <c:v>0</c:v>
                </c:pt>
                <c:pt idx="2">
                  <c:v>8.4040120895668018</c:v>
                </c:pt>
                <c:pt idx="3">
                  <c:v>8.4218427004120748</c:v>
                </c:pt>
                <c:pt idx="4">
                  <c:v>0</c:v>
                </c:pt>
                <c:pt idx="5">
                  <c:v>8.8832504578058611</c:v>
                </c:pt>
                <c:pt idx="6">
                  <c:v>9.3655057846796677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(349)</c:v>
                </c:pt>
                <c:pt idx="1">
                  <c:v>Gateway Surgical Centre (-)</c:v>
                </c:pt>
                <c:pt idx="2">
                  <c:v>The Royal London Hospital (78)</c:v>
                </c:pt>
                <c:pt idx="3">
                  <c:v>Whipps Cross University Hospital (93)</c:v>
                </c:pt>
                <c:pt idx="4">
                  <c:v>St Bartholomew's Hospital (92)</c:v>
                </c:pt>
                <c:pt idx="5">
                  <c:v>Newham General Hospital (36)</c:v>
                </c:pt>
                <c:pt idx="6">
                  <c:v>Whipps Cross Plane Tree Elective Surgical Hub (33)</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(349)</c:v>
                </c:pt>
                <c:pt idx="1">
                  <c:v>Gateway Surgical Centre (-)</c:v>
                </c:pt>
                <c:pt idx="2">
                  <c:v>The Royal London Hospital (78)</c:v>
                </c:pt>
                <c:pt idx="3">
                  <c:v>Whipps Cross University Hospital (93)</c:v>
                </c:pt>
                <c:pt idx="4">
                  <c:v>St Bartholomew's Hospital (92)</c:v>
                </c:pt>
                <c:pt idx="5">
                  <c:v>Newham General Hospital (36)</c:v>
                </c:pt>
                <c:pt idx="6">
                  <c:v>Whipps Cross Plane Tree Elective Surgical Hub (33)</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(349)</c:v>
                </c:pt>
                <c:pt idx="1">
                  <c:v>Gateway Surgical Centre (-)</c:v>
                </c:pt>
                <c:pt idx="2">
                  <c:v>The Royal London Hospital (78)</c:v>
                </c:pt>
                <c:pt idx="3">
                  <c:v>Whipps Cross University Hospital (93)</c:v>
                </c:pt>
                <c:pt idx="4">
                  <c:v>St Bartholomew's Hospital (92)</c:v>
                </c:pt>
                <c:pt idx="5">
                  <c:v>Newham General Hospital (36)</c:v>
                </c:pt>
                <c:pt idx="6">
                  <c:v>Whipps Cross Plane Tree Elective Surgical Hub (33)</c:v>
                </c:pt>
              </c:strCache>
            </c:strRef>
          </c:cat>
          <c:val>
            <c:numRef>
              <c:f>Sheet1!$J$2:$J$8</c:f>
              <c:numCache>
                <c:formatCode>0.0;;</c:formatCode>
                <c:ptCount val="7"/>
                <c:pt idx="0">
                  <c:v>0</c:v>
                </c:pt>
                <c:pt idx="1">
                  <c:v>0</c:v>
                </c:pt>
                <c:pt idx="2">
                  <c:v>0</c:v>
                </c:pt>
                <c:pt idx="3">
                  <c:v>0</c:v>
                </c:pt>
                <c:pt idx="4">
                  <c:v>9.7101724955903048</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1.3665533235950704</c:v>
                </c:pt>
                <c:pt idx="1">
                  <c:v>0</c:v>
                </c:pt>
                <c:pt idx="2">
                  <c:v>1.5959879104331982</c:v>
                </c:pt>
                <c:pt idx="3">
                  <c:v>1.5781572995879252</c:v>
                </c:pt>
                <c:pt idx="4">
                  <c:v>0.28982750440969518</c:v>
                </c:pt>
                <c:pt idx="5">
                  <c:v>1.1167495421941389</c:v>
                </c:pt>
                <c:pt idx="6">
                  <c:v>0.63449421532033234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(92)</c:v>
                </c:pt>
                <c:pt idx="4">
                  <c:v>St Bartholomew's Hospital (90)</c:v>
                </c:pt>
                <c:pt idx="5">
                  <c:v>Newham General Hospital (36)</c:v>
                </c:pt>
                <c:pt idx="6">
                  <c:v>Whipps Cross Plane Tree Elective Surgical Hub (32)</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(92)</c:v>
                </c:pt>
                <c:pt idx="4">
                  <c:v>St Bartholomew's Hospital (90)</c:v>
                </c:pt>
                <c:pt idx="5">
                  <c:v>Newham General Hospital (36)</c:v>
                </c:pt>
                <c:pt idx="6">
                  <c:v>Whipps Cross Plane Tree Elective Surgical Hub (32)</c:v>
                </c:pt>
              </c:strCache>
            </c:strRef>
          </c:cat>
          <c:val>
            <c:numRef>
              <c:f>Sheet1!$E$2:$E$8</c:f>
              <c:numCache>
                <c:formatCode>0.0;;</c:formatCode>
                <c:ptCount val="7"/>
                <c:pt idx="0">
                  <c:v>0</c:v>
                </c:pt>
                <c:pt idx="1">
                  <c:v>0</c:v>
                </c:pt>
                <c:pt idx="2">
                  <c:v>0</c:v>
                </c:pt>
                <c:pt idx="3">
                  <c:v>7.5372245042248194</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(92)</c:v>
                </c:pt>
                <c:pt idx="4">
                  <c:v>St Bartholomew's Hospital (90)</c:v>
                </c:pt>
                <c:pt idx="5">
                  <c:v>Newham General Hospital (36)</c:v>
                </c:pt>
                <c:pt idx="6">
                  <c:v>Whipps Cross Plane Tree Elective Surgical Hub (32)</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(92)</c:v>
                </c:pt>
                <c:pt idx="4">
                  <c:v>St Bartholomew's Hospital (90)</c:v>
                </c:pt>
                <c:pt idx="5">
                  <c:v>Newham General Hospital (36)</c:v>
                </c:pt>
                <c:pt idx="6">
                  <c:v>Whipps Cross Plane Tree Elective Surgical Hub (32)</c:v>
                </c:pt>
              </c:strCache>
            </c:strRef>
          </c:cat>
          <c:val>
            <c:numRef>
              <c:f>Sheet1!$G$2:$G$8</c:f>
              <c:numCache>
                <c:formatCode>0.0;;</c:formatCode>
                <c:ptCount val="7"/>
                <c:pt idx="0">
                  <c:v>8.3341259406536423</c:v>
                </c:pt>
                <c:pt idx="1">
                  <c:v>0</c:v>
                </c:pt>
                <c:pt idx="2">
                  <c:v>8.2518423907722269</c:v>
                </c:pt>
                <c:pt idx="3">
                  <c:v>0</c:v>
                </c:pt>
                <c:pt idx="4">
                  <c:v>0</c:v>
                </c:pt>
                <c:pt idx="5">
                  <c:v>8.6782547644380745</c:v>
                </c:pt>
                <c:pt idx="6">
                  <c:v>5.8914512748039378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(92)</c:v>
                </c:pt>
                <c:pt idx="4">
                  <c:v>St Bartholomew's Hospital (90)</c:v>
                </c:pt>
                <c:pt idx="5">
                  <c:v>Newham General Hospital (36)</c:v>
                </c:pt>
                <c:pt idx="6">
                  <c:v>Whipps Cross Plane Tree Elective Surgical Hub (32)</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(92)</c:v>
                </c:pt>
                <c:pt idx="4">
                  <c:v>St Bartholomew's Hospital (90)</c:v>
                </c:pt>
                <c:pt idx="5">
                  <c:v>Newham General Hospital (36)</c:v>
                </c:pt>
                <c:pt idx="6">
                  <c:v>Whipps Cross Plane Tree Elective Surgical Hub (32)</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(92)</c:v>
                </c:pt>
                <c:pt idx="4">
                  <c:v>St Bartholomew's Hospital (90)</c:v>
                </c:pt>
                <c:pt idx="5">
                  <c:v>Newham General Hospital (36)</c:v>
                </c:pt>
                <c:pt idx="6">
                  <c:v>Whipps Cross Plane Tree Elective Surgical Hub (32)</c:v>
                </c:pt>
              </c:strCache>
            </c:strRef>
          </c:cat>
          <c:val>
            <c:numRef>
              <c:f>Sheet1!$J$2:$J$8</c:f>
              <c:numCache>
                <c:formatCode>0.0;;</c:formatCode>
                <c:ptCount val="7"/>
                <c:pt idx="0">
                  <c:v>0</c:v>
                </c:pt>
                <c:pt idx="1">
                  <c:v>0</c:v>
                </c:pt>
                <c:pt idx="2">
                  <c:v>0</c:v>
                </c:pt>
                <c:pt idx="3">
                  <c:v>0</c:v>
                </c:pt>
                <c:pt idx="4">
                  <c:v>9.6502920018814731</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1.6658740593463577</c:v>
                </c:pt>
                <c:pt idx="1">
                  <c:v>0</c:v>
                </c:pt>
                <c:pt idx="2">
                  <c:v>1.7481576092277731</c:v>
                </c:pt>
                <c:pt idx="3">
                  <c:v>2.4627754957751806</c:v>
                </c:pt>
                <c:pt idx="4">
                  <c:v>0.34970799811852693</c:v>
                </c:pt>
                <c:pt idx="5">
                  <c:v>1.3217452355619255</c:v>
                </c:pt>
                <c:pt idx="6">
                  <c:v>4.1085487251960622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(346)</c:v>
                </c:pt>
                <c:pt idx="1">
                  <c:v>Gateway Surgical Centre (-)</c:v>
                </c:pt>
                <c:pt idx="2">
                  <c:v>The Royal London Hospital (78)</c:v>
                </c:pt>
                <c:pt idx="3">
                  <c:v>Whipps Cross University Hospital (91)</c:v>
                </c:pt>
                <c:pt idx="4">
                  <c:v>St Bartholomew's Hospital (91)</c:v>
                </c:pt>
                <c:pt idx="5">
                  <c:v>Newham General Hospital (36)</c:v>
                </c:pt>
                <c:pt idx="6">
                  <c:v>Whipps Cross Plane Tree Elective Surgical Hub (33)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(346)</c:v>
                </c:pt>
                <c:pt idx="1">
                  <c:v>Gateway Surgical Centre (-)</c:v>
                </c:pt>
                <c:pt idx="2">
                  <c:v>The Royal London Hospital (78)</c:v>
                </c:pt>
                <c:pt idx="3">
                  <c:v>Whipps Cross University Hospital (91)</c:v>
                </c:pt>
                <c:pt idx="4">
                  <c:v>St Bartholomew's Hospital (91)</c:v>
                </c:pt>
                <c:pt idx="5">
                  <c:v>Newham General Hospital (36)</c:v>
                </c:pt>
                <c:pt idx="6">
                  <c:v>Whipps Cross Plane Tree Elective Surgical Hub (33)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(346)</c:v>
                </c:pt>
                <c:pt idx="1">
                  <c:v>Gateway Surgical Centre (-)</c:v>
                </c:pt>
                <c:pt idx="2">
                  <c:v>The Royal London Hospital (78)</c:v>
                </c:pt>
                <c:pt idx="3">
                  <c:v>Whipps Cross University Hospital (91)</c:v>
                </c:pt>
                <c:pt idx="4">
                  <c:v>St Bartholomew's Hospital (91)</c:v>
                </c:pt>
                <c:pt idx="5">
                  <c:v>Newham General Hospital (36)</c:v>
                </c:pt>
                <c:pt idx="6">
                  <c:v>Whipps Cross Plane Tree Elective Surgical Hub (33)</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(346)</c:v>
                </c:pt>
                <c:pt idx="1">
                  <c:v>Gateway Surgical Centre (-)</c:v>
                </c:pt>
                <c:pt idx="2">
                  <c:v>The Royal London Hospital (78)</c:v>
                </c:pt>
                <c:pt idx="3">
                  <c:v>Whipps Cross University Hospital (91)</c:v>
                </c:pt>
                <c:pt idx="4">
                  <c:v>St Bartholomew's Hospital (91)</c:v>
                </c:pt>
                <c:pt idx="5">
                  <c:v>Newham General Hospital (36)</c:v>
                </c:pt>
                <c:pt idx="6">
                  <c:v>Whipps Cross Plane Tree Elective Surgical Hub (33)</c:v>
                </c:pt>
              </c:strCache>
            </c:strRef>
          </c:cat>
          <c:val>
            <c:numRef>
              <c:f>Sheet1!$G$2:$G$8</c:f>
              <c:numCache>
                <c:formatCode>0.0;;</c:formatCode>
                <c:ptCount val="7"/>
                <c:pt idx="0">
                  <c:v>7.9019864528335146</c:v>
                </c:pt>
                <c:pt idx="1">
                  <c:v>0</c:v>
                </c:pt>
                <c:pt idx="2">
                  <c:v>7.3576335948120333</c:v>
                </c:pt>
                <c:pt idx="3">
                  <c:v>7.0581562496141501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(346)</c:v>
                </c:pt>
                <c:pt idx="1">
                  <c:v>Gateway Surgical Centre (-)</c:v>
                </c:pt>
                <c:pt idx="2">
                  <c:v>The Royal London Hospital (78)</c:v>
                </c:pt>
                <c:pt idx="3">
                  <c:v>Whipps Cross University Hospital (91)</c:v>
                </c:pt>
                <c:pt idx="4">
                  <c:v>St Bartholomew's Hospital (91)</c:v>
                </c:pt>
                <c:pt idx="5">
                  <c:v>Newham General Hospital (36)</c:v>
                </c:pt>
                <c:pt idx="6">
                  <c:v>Whipps Cross Plane Tree Elective Surgical Hub (33)</c:v>
                </c:pt>
              </c:strCache>
            </c:strRef>
          </c:cat>
          <c:val>
            <c:numRef>
              <c:f>Sheet1!$H$2:$H$8</c:f>
              <c:numCache>
                <c:formatCode>0.0;;</c:formatCode>
                <c:ptCount val="7"/>
                <c:pt idx="0">
                  <c:v>0</c:v>
                </c:pt>
                <c:pt idx="1">
                  <c:v>0</c:v>
                </c:pt>
                <c:pt idx="2">
                  <c:v>0</c:v>
                </c:pt>
                <c:pt idx="3">
                  <c:v>0</c:v>
                </c:pt>
                <c:pt idx="4">
                  <c:v>0</c:v>
                </c:pt>
                <c:pt idx="5">
                  <c:v>8.7082473816399943</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(346)</c:v>
                </c:pt>
                <c:pt idx="1">
                  <c:v>Gateway Surgical Centre (-)</c:v>
                </c:pt>
                <c:pt idx="2">
                  <c:v>The Royal London Hospital (78)</c:v>
                </c:pt>
                <c:pt idx="3">
                  <c:v>Whipps Cross University Hospital (91)</c:v>
                </c:pt>
                <c:pt idx="4">
                  <c:v>St Bartholomew's Hospital (91)</c:v>
                </c:pt>
                <c:pt idx="5">
                  <c:v>Newham General Hospital (36)</c:v>
                </c:pt>
                <c:pt idx="6">
                  <c:v>Whipps Cross Plane Tree Elective Surgical Hub (33)</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(346)</c:v>
                </c:pt>
                <c:pt idx="1">
                  <c:v>Gateway Surgical Centre (-)</c:v>
                </c:pt>
                <c:pt idx="2">
                  <c:v>The Royal London Hospital (78)</c:v>
                </c:pt>
                <c:pt idx="3">
                  <c:v>Whipps Cross University Hospital (91)</c:v>
                </c:pt>
                <c:pt idx="4">
                  <c:v>St Bartholomew's Hospital (91)</c:v>
                </c:pt>
                <c:pt idx="5">
                  <c:v>Newham General Hospital (36)</c:v>
                </c:pt>
                <c:pt idx="6">
                  <c:v>Whipps Cross Plane Tree Elective Surgical Hub (33)</c:v>
                </c:pt>
              </c:strCache>
            </c:strRef>
          </c:cat>
          <c:val>
            <c:numRef>
              <c:f>Sheet1!$J$2:$J$8</c:f>
              <c:numCache>
                <c:formatCode>0.0;;</c:formatCode>
                <c:ptCount val="7"/>
                <c:pt idx="0">
                  <c:v>0</c:v>
                </c:pt>
                <c:pt idx="1">
                  <c:v>0</c:v>
                </c:pt>
                <c:pt idx="2">
                  <c:v>0</c:v>
                </c:pt>
                <c:pt idx="3">
                  <c:v>0</c:v>
                </c:pt>
                <c:pt idx="4">
                  <c:v>9.1575539494031499</c:v>
                </c:pt>
                <c:pt idx="5">
                  <c:v>0</c:v>
                </c:pt>
                <c:pt idx="6">
                  <c:v>9.3041096949217028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2.0980135471664854</c:v>
                </c:pt>
                <c:pt idx="1">
                  <c:v>0</c:v>
                </c:pt>
                <c:pt idx="2">
                  <c:v>2.6423664051879667</c:v>
                </c:pt>
                <c:pt idx="3">
                  <c:v>2.9418437503858499</c:v>
                </c:pt>
                <c:pt idx="4">
                  <c:v>0.84244605059685007</c:v>
                </c:pt>
                <c:pt idx="5">
                  <c:v>1.2917526183600057</c:v>
                </c:pt>
                <c:pt idx="6">
                  <c:v>0.69589030507829719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(319)</c:v>
                </c:pt>
                <c:pt idx="1">
                  <c:v>Gateway Surgical Centre (-)</c:v>
                </c:pt>
                <c:pt idx="2">
                  <c:v>The Royal London Hospital (72)</c:v>
                </c:pt>
                <c:pt idx="3">
                  <c:v>Whipps Cross University Hospital (83)</c:v>
                </c:pt>
                <c:pt idx="4">
                  <c:v>St Bartholomew's Hospital (87)</c:v>
                </c:pt>
                <c:pt idx="5">
                  <c:v>Newham General Hospital (31)</c:v>
                </c:pt>
                <c:pt idx="6">
                  <c:v>Whipps Cross Plane Tree Elective Surgical Hub (30)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(319)</c:v>
                </c:pt>
                <c:pt idx="1">
                  <c:v>Gateway Surgical Centre (-)</c:v>
                </c:pt>
                <c:pt idx="2">
                  <c:v>The Royal London Hospital (72)</c:v>
                </c:pt>
                <c:pt idx="3">
                  <c:v>Whipps Cross University Hospital (83)</c:v>
                </c:pt>
                <c:pt idx="4">
                  <c:v>St Bartholomew's Hospital (87)</c:v>
                </c:pt>
                <c:pt idx="5">
                  <c:v>Newham General Hospital (31)</c:v>
                </c:pt>
                <c:pt idx="6">
                  <c:v>Whipps Cross Plane Tree Elective Surgical Hub (30)</c:v>
                </c:pt>
              </c:strCache>
            </c:strRef>
          </c:cat>
          <c:val>
            <c:numRef>
              <c:f>Sheet1!$E$2:$E$8</c:f>
              <c:numCache>
                <c:formatCode>0.0;;</c:formatCode>
                <c:ptCount val="7"/>
                <c:pt idx="0">
                  <c:v>0</c:v>
                </c:pt>
                <c:pt idx="1">
                  <c:v>0</c:v>
                </c:pt>
                <c:pt idx="2">
                  <c:v>0</c:v>
                </c:pt>
                <c:pt idx="3">
                  <c:v>6.1207348182295451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(319)</c:v>
                </c:pt>
                <c:pt idx="1">
                  <c:v>Gateway Surgical Centre (-)</c:v>
                </c:pt>
                <c:pt idx="2">
                  <c:v>The Royal London Hospital (72)</c:v>
                </c:pt>
                <c:pt idx="3">
                  <c:v>Whipps Cross University Hospital (83)</c:v>
                </c:pt>
                <c:pt idx="4">
                  <c:v>St Bartholomew's Hospital (87)</c:v>
                </c:pt>
                <c:pt idx="5">
                  <c:v>Newham General Hospital (31)</c:v>
                </c:pt>
                <c:pt idx="6">
                  <c:v>Whipps Cross Plane Tree Elective Surgical Hub (30)</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(319)</c:v>
                </c:pt>
                <c:pt idx="1">
                  <c:v>Gateway Surgical Centre (-)</c:v>
                </c:pt>
                <c:pt idx="2">
                  <c:v>The Royal London Hospital (72)</c:v>
                </c:pt>
                <c:pt idx="3">
                  <c:v>Whipps Cross University Hospital (83)</c:v>
                </c:pt>
                <c:pt idx="4">
                  <c:v>St Bartholomew's Hospital (87)</c:v>
                </c:pt>
                <c:pt idx="5">
                  <c:v>Newham General Hospital (31)</c:v>
                </c:pt>
                <c:pt idx="6">
                  <c:v>Whipps Cross Plane Tree Elective Surgical Hub (30)</c:v>
                </c:pt>
              </c:strCache>
            </c:strRef>
          </c:cat>
          <c:val>
            <c:numRef>
              <c:f>Sheet1!$G$2:$G$8</c:f>
              <c:numCache>
                <c:formatCode>0.0;;</c:formatCode>
                <c:ptCount val="7"/>
                <c:pt idx="0">
                  <c:v>7.7230266981090097</c:v>
                </c:pt>
                <c:pt idx="1">
                  <c:v>0</c:v>
                </c:pt>
                <c:pt idx="2">
                  <c:v>7.6214347601994037</c:v>
                </c:pt>
                <c:pt idx="3">
                  <c:v>0</c:v>
                </c:pt>
                <c:pt idx="4">
                  <c:v>0</c:v>
                </c:pt>
                <c:pt idx="5">
                  <c:v>7.5040536037909442</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(319)</c:v>
                </c:pt>
                <c:pt idx="1">
                  <c:v>Gateway Surgical Centre (-)</c:v>
                </c:pt>
                <c:pt idx="2">
                  <c:v>The Royal London Hospital (72)</c:v>
                </c:pt>
                <c:pt idx="3">
                  <c:v>Whipps Cross University Hospital (83)</c:v>
                </c:pt>
                <c:pt idx="4">
                  <c:v>St Bartholomew's Hospital (87)</c:v>
                </c:pt>
                <c:pt idx="5">
                  <c:v>Newham General Hospital (31)</c:v>
                </c:pt>
                <c:pt idx="6">
                  <c:v>Whipps Cross Plane Tree Elective Surgical Hub (30)</c:v>
                </c:pt>
              </c:strCache>
            </c:strRef>
          </c:cat>
          <c:val>
            <c:numRef>
              <c:f>Sheet1!$H$2:$H$8</c:f>
              <c:numCache>
                <c:formatCode>0.0;;</c:formatCode>
                <c:ptCount val="7"/>
                <c:pt idx="0">
                  <c:v>0</c:v>
                </c:pt>
                <c:pt idx="1">
                  <c:v>0</c:v>
                </c:pt>
                <c:pt idx="2">
                  <c:v>0</c:v>
                </c:pt>
                <c:pt idx="3">
                  <c:v>0</c:v>
                </c:pt>
                <c:pt idx="4">
                  <c:v>0</c:v>
                </c:pt>
                <c:pt idx="5">
                  <c:v>0</c:v>
                </c:pt>
                <c:pt idx="6">
                  <c:v>8.9559364127017655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(319)</c:v>
                </c:pt>
                <c:pt idx="1">
                  <c:v>Gateway Surgical Centre (-)</c:v>
                </c:pt>
                <c:pt idx="2">
                  <c:v>The Royal London Hospital (72)</c:v>
                </c:pt>
                <c:pt idx="3">
                  <c:v>Whipps Cross University Hospital (83)</c:v>
                </c:pt>
                <c:pt idx="4">
                  <c:v>St Bartholomew's Hospital (87)</c:v>
                </c:pt>
                <c:pt idx="5">
                  <c:v>Newham General Hospital (31)</c:v>
                </c:pt>
                <c:pt idx="6">
                  <c:v>Whipps Cross Plane Tree Elective Surgical Hub (30)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(319)</c:v>
                </c:pt>
                <c:pt idx="1">
                  <c:v>Gateway Surgical Centre (-)</c:v>
                </c:pt>
                <c:pt idx="2">
                  <c:v>The Royal London Hospital (72)</c:v>
                </c:pt>
                <c:pt idx="3">
                  <c:v>Whipps Cross University Hospital (83)</c:v>
                </c:pt>
                <c:pt idx="4">
                  <c:v>St Bartholomew's Hospital (87)</c:v>
                </c:pt>
                <c:pt idx="5">
                  <c:v>Newham General Hospital (31)</c:v>
                </c:pt>
                <c:pt idx="6">
                  <c:v>Whipps Cross Plane Tree Elective Surgical Hub (30)</c:v>
                </c:pt>
              </c:strCache>
            </c:strRef>
          </c:cat>
          <c:val>
            <c:numRef>
              <c:f>Sheet1!$J$2:$J$8</c:f>
              <c:numCache>
                <c:formatCode>0.0;;</c:formatCode>
                <c:ptCount val="7"/>
                <c:pt idx="0">
                  <c:v>0</c:v>
                </c:pt>
                <c:pt idx="1">
                  <c:v>0</c:v>
                </c:pt>
                <c:pt idx="2">
                  <c:v>0</c:v>
                </c:pt>
                <c:pt idx="3">
                  <c:v>0</c:v>
                </c:pt>
                <c:pt idx="4">
                  <c:v>9.4063356219407677</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2.2769733018909903</c:v>
                </c:pt>
                <c:pt idx="1">
                  <c:v>0</c:v>
                </c:pt>
                <c:pt idx="2">
                  <c:v>2.3785652398005963</c:v>
                </c:pt>
                <c:pt idx="3">
                  <c:v>3.8792651817704549</c:v>
                </c:pt>
                <c:pt idx="4">
                  <c:v>0.59366437805923233</c:v>
                </c:pt>
                <c:pt idx="5">
                  <c:v>2.4959463962090558</c:v>
                </c:pt>
                <c:pt idx="6">
                  <c:v>1.0440635872982345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(329)</c:v>
                </c:pt>
                <c:pt idx="1">
                  <c:v>Gateway Surgical Centre (-)</c:v>
                </c:pt>
                <c:pt idx="2">
                  <c:v>The Royal London Hospital (77)</c:v>
                </c:pt>
                <c:pt idx="3">
                  <c:v>Whipps Cross University Hospital (83)</c:v>
                </c:pt>
                <c:pt idx="4">
                  <c:v>St Bartholomew's Hospital (87)</c:v>
                </c:pt>
                <c:pt idx="5">
                  <c:v>Newham General Hospital (35)</c:v>
                </c:pt>
                <c:pt idx="6">
                  <c:v>Whipps Cross Plane Tree Elective Surgical Hub (32)</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(329)</c:v>
                </c:pt>
                <c:pt idx="1">
                  <c:v>Gateway Surgical Centre (-)</c:v>
                </c:pt>
                <c:pt idx="2">
                  <c:v>The Royal London Hospital (77)</c:v>
                </c:pt>
                <c:pt idx="3">
                  <c:v>Whipps Cross University Hospital (83)</c:v>
                </c:pt>
                <c:pt idx="4">
                  <c:v>St Bartholomew's Hospital (87)</c:v>
                </c:pt>
                <c:pt idx="5">
                  <c:v>Newham General Hospital (35)</c:v>
                </c:pt>
                <c:pt idx="6">
                  <c:v>Whipps Cross Plane Tree Elective Surgical Hub (32)</c:v>
                </c:pt>
              </c:strCache>
            </c:strRef>
          </c:cat>
          <c:val>
            <c:numRef>
              <c:f>Sheet1!$E$2:$E$8</c:f>
              <c:numCache>
                <c:formatCode>0.0;;</c:formatCode>
                <c:ptCount val="7"/>
                <c:pt idx="0">
                  <c:v>0</c:v>
                </c:pt>
                <c:pt idx="1">
                  <c:v>0</c:v>
                </c:pt>
                <c:pt idx="2">
                  <c:v>0</c:v>
                </c:pt>
                <c:pt idx="3">
                  <c:v>6.2666365514051581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(329)</c:v>
                </c:pt>
                <c:pt idx="1">
                  <c:v>Gateway Surgical Centre (-)</c:v>
                </c:pt>
                <c:pt idx="2">
                  <c:v>The Royal London Hospital (77)</c:v>
                </c:pt>
                <c:pt idx="3">
                  <c:v>Whipps Cross University Hospital (83)</c:v>
                </c:pt>
                <c:pt idx="4">
                  <c:v>St Bartholomew's Hospital (87)</c:v>
                </c:pt>
                <c:pt idx="5">
                  <c:v>Newham General Hospital (35)</c:v>
                </c:pt>
                <c:pt idx="6">
                  <c:v>Whipps Cross Plane Tree Elective Surgical Hub (32)</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(329)</c:v>
                </c:pt>
                <c:pt idx="1">
                  <c:v>Gateway Surgical Centre (-)</c:v>
                </c:pt>
                <c:pt idx="2">
                  <c:v>The Royal London Hospital (77)</c:v>
                </c:pt>
                <c:pt idx="3">
                  <c:v>Whipps Cross University Hospital (83)</c:v>
                </c:pt>
                <c:pt idx="4">
                  <c:v>St Bartholomew's Hospital (87)</c:v>
                </c:pt>
                <c:pt idx="5">
                  <c:v>Newham General Hospital (35)</c:v>
                </c:pt>
                <c:pt idx="6">
                  <c:v>Whipps Cross Plane Tree Elective Surgical Hub (32)</c:v>
                </c:pt>
              </c:strCache>
            </c:strRef>
          </c:cat>
          <c:val>
            <c:numRef>
              <c:f>Sheet1!$G$2:$G$8</c:f>
              <c:numCache>
                <c:formatCode>0.0;;</c:formatCode>
                <c:ptCount val="7"/>
                <c:pt idx="0">
                  <c:v>7.0120755992279262</c:v>
                </c:pt>
                <c:pt idx="1">
                  <c:v>0</c:v>
                </c:pt>
                <c:pt idx="2">
                  <c:v>7.3723696343976277</c:v>
                </c:pt>
                <c:pt idx="3">
                  <c:v>0</c:v>
                </c:pt>
                <c:pt idx="4">
                  <c:v>7.8411349487026367</c:v>
                </c:pt>
                <c:pt idx="5">
                  <c:v>6.9907421755225663</c:v>
                </c:pt>
                <c:pt idx="6">
                  <c:v>6.9510482466350068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(329)</c:v>
                </c:pt>
                <c:pt idx="1">
                  <c:v>Gateway Surgical Centre (-)</c:v>
                </c:pt>
                <c:pt idx="2">
                  <c:v>The Royal London Hospital (77)</c:v>
                </c:pt>
                <c:pt idx="3">
                  <c:v>Whipps Cross University Hospital (83)</c:v>
                </c:pt>
                <c:pt idx="4">
                  <c:v>St Bartholomew's Hospital (87)</c:v>
                </c:pt>
                <c:pt idx="5">
                  <c:v>Newham General Hospital (35)</c:v>
                </c:pt>
                <c:pt idx="6">
                  <c:v>Whipps Cross Plane Tree Elective Surgical Hub (32)</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(329)</c:v>
                </c:pt>
                <c:pt idx="1">
                  <c:v>Gateway Surgical Centre (-)</c:v>
                </c:pt>
                <c:pt idx="2">
                  <c:v>The Royal London Hospital (77)</c:v>
                </c:pt>
                <c:pt idx="3">
                  <c:v>Whipps Cross University Hospital (83)</c:v>
                </c:pt>
                <c:pt idx="4">
                  <c:v>St Bartholomew's Hospital (87)</c:v>
                </c:pt>
                <c:pt idx="5">
                  <c:v>Newham General Hospital (35)</c:v>
                </c:pt>
                <c:pt idx="6">
                  <c:v>Whipps Cross Plane Tree Elective Surgical Hub (32)</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(329)</c:v>
                </c:pt>
                <c:pt idx="1">
                  <c:v>Gateway Surgical Centre (-)</c:v>
                </c:pt>
                <c:pt idx="2">
                  <c:v>The Royal London Hospital (77)</c:v>
                </c:pt>
                <c:pt idx="3">
                  <c:v>Whipps Cross University Hospital (83)</c:v>
                </c:pt>
                <c:pt idx="4">
                  <c:v>St Bartholomew's Hospital (87)</c:v>
                </c:pt>
                <c:pt idx="5">
                  <c:v>Newham General Hospital (35)</c:v>
                </c:pt>
                <c:pt idx="6">
                  <c:v>Whipps Cross Plane Tree Elective Surgical Hub (32)</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2.9879244007720738</c:v>
                </c:pt>
                <c:pt idx="1">
                  <c:v>0</c:v>
                </c:pt>
                <c:pt idx="2">
                  <c:v>2.6276303656023723</c:v>
                </c:pt>
                <c:pt idx="3">
                  <c:v>3.7333634485948419</c:v>
                </c:pt>
                <c:pt idx="4">
                  <c:v>2.1588650512973633</c:v>
                </c:pt>
                <c:pt idx="5">
                  <c:v>3.0092578244774337</c:v>
                </c:pt>
                <c:pt idx="6">
                  <c:v>3.0489517533649932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6.5954247824119436</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(336)</c:v>
                </c:pt>
                <c:pt idx="1">
                  <c:v>Gateway Surgical Centre (-)</c:v>
                </c:pt>
                <c:pt idx="2">
                  <c:v>The Royal London Hospital (78)</c:v>
                </c:pt>
                <c:pt idx="3">
                  <c:v>Whipps Cross University Hospital (84)</c:v>
                </c:pt>
                <c:pt idx="4">
                  <c:v>St Bartholomew's Hospital (91)</c:v>
                </c:pt>
                <c:pt idx="5">
                  <c:v>Newham General Hospital (35)</c:v>
                </c:pt>
                <c:pt idx="6">
                  <c:v>Whipps Cross Plane Tree Elective Surgical Hub (31)</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(336)</c:v>
                </c:pt>
                <c:pt idx="1">
                  <c:v>Gateway Surgical Centre (-)</c:v>
                </c:pt>
                <c:pt idx="2">
                  <c:v>The Royal London Hospital (78)</c:v>
                </c:pt>
                <c:pt idx="3">
                  <c:v>Whipps Cross University Hospital (84)</c:v>
                </c:pt>
                <c:pt idx="4">
                  <c:v>St Bartholomew's Hospital (91)</c:v>
                </c:pt>
                <c:pt idx="5">
                  <c:v>Newham General Hospital (35)</c:v>
                </c:pt>
                <c:pt idx="6">
                  <c:v>Whipps Cross Plane Tree Elective Surgical Hub (31)</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(336)</c:v>
                </c:pt>
                <c:pt idx="1">
                  <c:v>Gateway Surgical Centre (-)</c:v>
                </c:pt>
                <c:pt idx="2">
                  <c:v>The Royal London Hospital (78)</c:v>
                </c:pt>
                <c:pt idx="3">
                  <c:v>Whipps Cross University Hospital (84)</c:v>
                </c:pt>
                <c:pt idx="4">
                  <c:v>St Bartholomew's Hospital (91)</c:v>
                </c:pt>
                <c:pt idx="5">
                  <c:v>Newham General Hospital (35)</c:v>
                </c:pt>
                <c:pt idx="6">
                  <c:v>Whipps Cross Plane Tree Elective Surgical Hub (31)</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(336)</c:v>
                </c:pt>
                <c:pt idx="1">
                  <c:v>Gateway Surgical Centre (-)</c:v>
                </c:pt>
                <c:pt idx="2">
                  <c:v>The Royal London Hospital (78)</c:v>
                </c:pt>
                <c:pt idx="3">
                  <c:v>Whipps Cross University Hospital (84)</c:v>
                </c:pt>
                <c:pt idx="4">
                  <c:v>St Bartholomew's Hospital (91)</c:v>
                </c:pt>
                <c:pt idx="5">
                  <c:v>Newham General Hospital (35)</c:v>
                </c:pt>
                <c:pt idx="6">
                  <c:v>Whipps Cross Plane Tree Elective Surgical Hub (31)</c:v>
                </c:pt>
              </c:strCache>
            </c:strRef>
          </c:cat>
          <c:val>
            <c:numRef>
              <c:f>Sheet1!$G$2:$G$8</c:f>
              <c:numCache>
                <c:formatCode>0.0;;</c:formatCode>
                <c:ptCount val="7"/>
                <c:pt idx="0">
                  <c:v>8.921817548406958</c:v>
                </c:pt>
                <c:pt idx="1">
                  <c:v>0</c:v>
                </c:pt>
                <c:pt idx="2">
                  <c:v>9.2748359203204327</c:v>
                </c:pt>
                <c:pt idx="3">
                  <c:v>8.6345439154109211</c:v>
                </c:pt>
                <c:pt idx="4">
                  <c:v>9.1930411280533093</c:v>
                </c:pt>
                <c:pt idx="5">
                  <c:v>0</c:v>
                </c:pt>
                <c:pt idx="6">
                  <c:v>9.1575979704334198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(336)</c:v>
                </c:pt>
                <c:pt idx="1">
                  <c:v>Gateway Surgical Centre (-)</c:v>
                </c:pt>
                <c:pt idx="2">
                  <c:v>The Royal London Hospital (78)</c:v>
                </c:pt>
                <c:pt idx="3">
                  <c:v>Whipps Cross University Hospital (84)</c:v>
                </c:pt>
                <c:pt idx="4">
                  <c:v>St Bartholomew's Hospital (91)</c:v>
                </c:pt>
                <c:pt idx="5">
                  <c:v>Newham General Hospital (35)</c:v>
                </c:pt>
                <c:pt idx="6">
                  <c:v>Whipps Cross Plane Tree Elective Surgical Hub (31)</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(336)</c:v>
                </c:pt>
                <c:pt idx="1">
                  <c:v>Gateway Surgical Centre (-)</c:v>
                </c:pt>
                <c:pt idx="2">
                  <c:v>The Royal London Hospital (78)</c:v>
                </c:pt>
                <c:pt idx="3">
                  <c:v>Whipps Cross University Hospital (84)</c:v>
                </c:pt>
                <c:pt idx="4">
                  <c:v>St Bartholomew's Hospital (91)</c:v>
                </c:pt>
                <c:pt idx="5">
                  <c:v>Newham General Hospital (35)</c:v>
                </c:pt>
                <c:pt idx="6">
                  <c:v>Whipps Cross Plane Tree Elective Surgical Hub (31)</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(336)</c:v>
                </c:pt>
                <c:pt idx="1">
                  <c:v>Gateway Surgical Centre (-)</c:v>
                </c:pt>
                <c:pt idx="2">
                  <c:v>The Royal London Hospital (78)</c:v>
                </c:pt>
                <c:pt idx="3">
                  <c:v>Whipps Cross University Hospital (84)</c:v>
                </c:pt>
                <c:pt idx="4">
                  <c:v>St Bartholomew's Hospital (91)</c:v>
                </c:pt>
                <c:pt idx="5">
                  <c:v>Newham General Hospital (35)</c:v>
                </c:pt>
                <c:pt idx="6">
                  <c:v>Whipps Cross Plane Tree Elective Surgical Hub (31)</c:v>
                </c:pt>
              </c:strCache>
            </c:strRef>
          </c:cat>
          <c:val>
            <c:numRef>
              <c:f>Sheet1!$J$2:$J$8</c:f>
              <c:numCache>
                <c:formatCode>0.0;;</c:formatCode>
                <c:ptCount val="7"/>
                <c:pt idx="0">
                  <c:v>0</c:v>
                </c:pt>
                <c:pt idx="1">
                  <c:v>0</c:v>
                </c:pt>
                <c:pt idx="2">
                  <c:v>0</c:v>
                </c:pt>
                <c:pt idx="3">
                  <c:v>0</c:v>
                </c:pt>
                <c:pt idx="4">
                  <c:v>0</c:v>
                </c:pt>
                <c:pt idx="5">
                  <c:v>9.7833995808019711</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1.078182451593042</c:v>
                </c:pt>
                <c:pt idx="1">
                  <c:v>0</c:v>
                </c:pt>
                <c:pt idx="2">
                  <c:v>0.72516407967956731</c:v>
                </c:pt>
                <c:pt idx="3">
                  <c:v>1.3654560845890789</c:v>
                </c:pt>
                <c:pt idx="4">
                  <c:v>0.80695887194669069</c:v>
                </c:pt>
                <c:pt idx="5">
                  <c:v>0.21660041919802886</c:v>
                </c:pt>
                <c:pt idx="6">
                  <c:v>0.84240202956658017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(291)</c:v>
                </c:pt>
                <c:pt idx="1">
                  <c:v>Gateway Surgical Centre (-)</c:v>
                </c:pt>
                <c:pt idx="2">
                  <c:v>The Royal London Hospital (66)</c:v>
                </c:pt>
                <c:pt idx="3">
                  <c:v>Whipps Cross University Hospital (78)</c:v>
                </c:pt>
                <c:pt idx="4">
                  <c:v>St Bartholomew's Hospital (77)</c:v>
                </c:pt>
                <c:pt idx="5">
                  <c:v>Newham General Hospital (32)</c:v>
                </c:pt>
                <c:pt idx="6">
                  <c:v>Whipps Cross Plane Tree Elective Surgical Hub (-)</c:v>
                </c:pt>
              </c:strCache>
            </c:strRef>
          </c:cat>
          <c:val>
            <c:numRef>
              <c:f>Sheet1!$D$2:$D$8</c:f>
              <c:numCache>
                <c:formatCode>0.0;;</c:formatCode>
                <c:ptCount val="7"/>
                <c:pt idx="0">
                  <c:v>0</c:v>
                </c:pt>
                <c:pt idx="1">
                  <c:v>0</c:v>
                </c:pt>
                <c:pt idx="2">
                  <c:v>0</c:v>
                </c:pt>
                <c:pt idx="3">
                  <c:v>6.049622427940589</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(291)</c:v>
                </c:pt>
                <c:pt idx="1">
                  <c:v>Gateway Surgical Centre (-)</c:v>
                </c:pt>
                <c:pt idx="2">
                  <c:v>The Royal London Hospital (66)</c:v>
                </c:pt>
                <c:pt idx="3">
                  <c:v>Whipps Cross University Hospital (78)</c:v>
                </c:pt>
                <c:pt idx="4">
                  <c:v>St Bartholomew's Hospital (77)</c:v>
                </c:pt>
                <c:pt idx="5">
                  <c:v>Newham General Hospital (32)</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(291)</c:v>
                </c:pt>
                <c:pt idx="1">
                  <c:v>Gateway Surgical Centre (-)</c:v>
                </c:pt>
                <c:pt idx="2">
                  <c:v>The Royal London Hospital (66)</c:v>
                </c:pt>
                <c:pt idx="3">
                  <c:v>Whipps Cross University Hospital (78)</c:v>
                </c:pt>
                <c:pt idx="4">
                  <c:v>St Bartholomew's Hospital (77)</c:v>
                </c:pt>
                <c:pt idx="5">
                  <c:v>Newham General Hospital (32)</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(291)</c:v>
                </c:pt>
                <c:pt idx="1">
                  <c:v>Gateway Surgical Centre (-)</c:v>
                </c:pt>
                <c:pt idx="2">
                  <c:v>The Royal London Hospital (66)</c:v>
                </c:pt>
                <c:pt idx="3">
                  <c:v>Whipps Cross University Hospital (78)</c:v>
                </c:pt>
                <c:pt idx="4">
                  <c:v>St Bartholomew's Hospital (77)</c:v>
                </c:pt>
                <c:pt idx="5">
                  <c:v>Newham General Hospital (32)</c:v>
                </c:pt>
                <c:pt idx="6">
                  <c:v>Whipps Cross Plane Tree Elective Surgical Hub (-)</c:v>
                </c:pt>
              </c:strCache>
            </c:strRef>
          </c:cat>
          <c:val>
            <c:numRef>
              <c:f>Sheet1!$G$2:$G$8</c:f>
              <c:numCache>
                <c:formatCode>0.0;;</c:formatCode>
                <c:ptCount val="7"/>
                <c:pt idx="0">
                  <c:v>7.3080478294367142</c:v>
                </c:pt>
                <c:pt idx="1">
                  <c:v>0</c:v>
                </c:pt>
                <c:pt idx="2">
                  <c:v>7.4910176627097211</c:v>
                </c:pt>
                <c:pt idx="3">
                  <c:v>0</c:v>
                </c:pt>
                <c:pt idx="4">
                  <c:v>0</c:v>
                </c:pt>
                <c:pt idx="5">
                  <c:v>7.6076014281235347</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(291)</c:v>
                </c:pt>
                <c:pt idx="1">
                  <c:v>Gateway Surgical Centre (-)</c:v>
                </c:pt>
                <c:pt idx="2">
                  <c:v>The Royal London Hospital (66)</c:v>
                </c:pt>
                <c:pt idx="3">
                  <c:v>Whipps Cross University Hospital (78)</c:v>
                </c:pt>
                <c:pt idx="4">
                  <c:v>St Bartholomew's Hospital (77)</c:v>
                </c:pt>
                <c:pt idx="5">
                  <c:v>Newham General Hospital (32)</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(291)</c:v>
                </c:pt>
                <c:pt idx="1">
                  <c:v>Gateway Surgical Centre (-)</c:v>
                </c:pt>
                <c:pt idx="2">
                  <c:v>The Royal London Hospital (66)</c:v>
                </c:pt>
                <c:pt idx="3">
                  <c:v>Whipps Cross University Hospital (78)</c:v>
                </c:pt>
                <c:pt idx="4">
                  <c:v>St Bartholomew's Hospital (77)</c:v>
                </c:pt>
                <c:pt idx="5">
                  <c:v>Newham General Hospital (32)</c:v>
                </c:pt>
                <c:pt idx="6">
                  <c:v>Whipps Cross Plane Tree Elective Surgical Hub (-)</c:v>
                </c:pt>
              </c:strCache>
            </c:strRef>
          </c:cat>
          <c:val>
            <c:numRef>
              <c:f>Sheet1!$I$2:$I$8</c:f>
              <c:numCache>
                <c:formatCode>0.0;;</c:formatCode>
                <c:ptCount val="7"/>
                <c:pt idx="0">
                  <c:v>0</c:v>
                </c:pt>
                <c:pt idx="1">
                  <c:v>0</c:v>
                </c:pt>
                <c:pt idx="2">
                  <c:v>0</c:v>
                </c:pt>
                <c:pt idx="3">
                  <c:v>0</c:v>
                </c:pt>
                <c:pt idx="4">
                  <c:v>8.8052505278133655</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(291)</c:v>
                </c:pt>
                <c:pt idx="1">
                  <c:v>Gateway Surgical Centre (-)</c:v>
                </c:pt>
                <c:pt idx="2">
                  <c:v>The Royal London Hospital (66)</c:v>
                </c:pt>
                <c:pt idx="3">
                  <c:v>Whipps Cross University Hospital (78)</c:v>
                </c:pt>
                <c:pt idx="4">
                  <c:v>St Bartholomew's Hospital (77)</c:v>
                </c:pt>
                <c:pt idx="5">
                  <c:v>Newham General Hospital (32)</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2.6919521705632858</c:v>
                </c:pt>
                <c:pt idx="1">
                  <c:v>0</c:v>
                </c:pt>
                <c:pt idx="2">
                  <c:v>2.5089823372902789</c:v>
                </c:pt>
                <c:pt idx="3">
                  <c:v>3.950377572059411</c:v>
                </c:pt>
                <c:pt idx="4">
                  <c:v>1.1947494721866345</c:v>
                </c:pt>
                <c:pt idx="5">
                  <c:v>2.3923985718764653</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(344)</c:v>
                </c:pt>
                <c:pt idx="1">
                  <c:v>Gateway Surgical Centre (-)</c:v>
                </c:pt>
                <c:pt idx="2">
                  <c:v>The Royal London Hospital (78)</c:v>
                </c:pt>
                <c:pt idx="3">
                  <c:v>Whipps Cross University Hospital (90)</c:v>
                </c:pt>
                <c:pt idx="4">
                  <c:v>St Bartholomew's Hospital (92)</c:v>
                </c:pt>
                <c:pt idx="5">
                  <c:v>Newham General Hospital (36)</c:v>
                </c:pt>
                <c:pt idx="6">
                  <c:v>Whipps Cross Plane Tree Elective Surgical Hub (32)</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(344)</c:v>
                </c:pt>
                <c:pt idx="1">
                  <c:v>Gateway Surgical Centre (-)</c:v>
                </c:pt>
                <c:pt idx="2">
                  <c:v>The Royal London Hospital (78)</c:v>
                </c:pt>
                <c:pt idx="3">
                  <c:v>Whipps Cross University Hospital (90)</c:v>
                </c:pt>
                <c:pt idx="4">
                  <c:v>St Bartholomew's Hospital (92)</c:v>
                </c:pt>
                <c:pt idx="5">
                  <c:v>Newham General Hospital (36)</c:v>
                </c:pt>
                <c:pt idx="6">
                  <c:v>Whipps Cross Plane Tree Elective Surgical Hub (32)</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(344)</c:v>
                </c:pt>
                <c:pt idx="1">
                  <c:v>Gateway Surgical Centre (-)</c:v>
                </c:pt>
                <c:pt idx="2">
                  <c:v>The Royal London Hospital (78)</c:v>
                </c:pt>
                <c:pt idx="3">
                  <c:v>Whipps Cross University Hospital (90)</c:v>
                </c:pt>
                <c:pt idx="4">
                  <c:v>St Bartholomew's Hospital (92)</c:v>
                </c:pt>
                <c:pt idx="5">
                  <c:v>Newham General Hospital (36)</c:v>
                </c:pt>
                <c:pt idx="6">
                  <c:v>Whipps Cross Plane Tree Elective Surgical Hub (32)</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(344)</c:v>
                </c:pt>
                <c:pt idx="1">
                  <c:v>Gateway Surgical Centre (-)</c:v>
                </c:pt>
                <c:pt idx="2">
                  <c:v>The Royal London Hospital (78)</c:v>
                </c:pt>
                <c:pt idx="3">
                  <c:v>Whipps Cross University Hospital (90)</c:v>
                </c:pt>
                <c:pt idx="4">
                  <c:v>St Bartholomew's Hospital (92)</c:v>
                </c:pt>
                <c:pt idx="5">
                  <c:v>Newham General Hospital (36)</c:v>
                </c:pt>
                <c:pt idx="6">
                  <c:v>Whipps Cross Plane Tree Elective Surgical Hub (32)</c:v>
                </c:pt>
              </c:strCache>
            </c:strRef>
          </c:cat>
          <c:val>
            <c:numRef>
              <c:f>Sheet1!$G$2:$G$8</c:f>
              <c:numCache>
                <c:formatCode>0.0;;</c:formatCode>
                <c:ptCount val="7"/>
                <c:pt idx="0">
                  <c:v>9.5713282337653673</c:v>
                </c:pt>
                <c:pt idx="1">
                  <c:v>0</c:v>
                </c:pt>
                <c:pt idx="2">
                  <c:v>9.5543535011979923</c:v>
                </c:pt>
                <c:pt idx="3">
                  <c:v>9.315700801667349</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(344)</c:v>
                </c:pt>
                <c:pt idx="1">
                  <c:v>Gateway Surgical Centre (-)</c:v>
                </c:pt>
                <c:pt idx="2">
                  <c:v>The Royal London Hospital (78)</c:v>
                </c:pt>
                <c:pt idx="3">
                  <c:v>Whipps Cross University Hospital (90)</c:v>
                </c:pt>
                <c:pt idx="4">
                  <c:v>St Bartholomew's Hospital (92)</c:v>
                </c:pt>
                <c:pt idx="5">
                  <c:v>Newham General Hospital (36)</c:v>
                </c:pt>
                <c:pt idx="6">
                  <c:v>Whipps Cross Plane Tree Elective Surgical Hub (32)</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(344)</c:v>
                </c:pt>
                <c:pt idx="1">
                  <c:v>Gateway Surgical Centre (-)</c:v>
                </c:pt>
                <c:pt idx="2">
                  <c:v>The Royal London Hospital (78)</c:v>
                </c:pt>
                <c:pt idx="3">
                  <c:v>Whipps Cross University Hospital (90)</c:v>
                </c:pt>
                <c:pt idx="4">
                  <c:v>St Bartholomew's Hospital (92)</c:v>
                </c:pt>
                <c:pt idx="5">
                  <c:v>Newham General Hospital (36)</c:v>
                </c:pt>
                <c:pt idx="6">
                  <c:v>Whipps Cross Plane Tree Elective Surgical Hub (32)</c:v>
                </c:pt>
              </c:strCache>
            </c:strRef>
          </c:cat>
          <c:val>
            <c:numRef>
              <c:f>Sheet1!$I$2:$I$8</c:f>
              <c:numCache>
                <c:formatCode>0.0;;</c:formatCode>
                <c:ptCount val="7"/>
                <c:pt idx="0">
                  <c:v>0</c:v>
                </c:pt>
                <c:pt idx="1">
                  <c:v>0</c:v>
                </c:pt>
                <c:pt idx="2">
                  <c:v>0</c:v>
                </c:pt>
                <c:pt idx="3">
                  <c:v>0</c:v>
                </c:pt>
                <c:pt idx="4">
                  <c:v>0</c:v>
                </c:pt>
                <c:pt idx="5">
                  <c:v>0</c:v>
                </c:pt>
                <c:pt idx="6">
                  <c:v>9.798712431726992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(344)</c:v>
                </c:pt>
                <c:pt idx="1">
                  <c:v>Gateway Surgical Centre (-)</c:v>
                </c:pt>
                <c:pt idx="2">
                  <c:v>The Royal London Hospital (78)</c:v>
                </c:pt>
                <c:pt idx="3">
                  <c:v>Whipps Cross University Hospital (90)</c:v>
                </c:pt>
                <c:pt idx="4">
                  <c:v>St Bartholomew's Hospital (92)</c:v>
                </c:pt>
                <c:pt idx="5">
                  <c:v>Newham General Hospital (36)</c:v>
                </c:pt>
                <c:pt idx="6">
                  <c:v>Whipps Cross Plane Tree Elective Surgical Hub (32)</c:v>
                </c:pt>
              </c:strCache>
            </c:strRef>
          </c:cat>
          <c:val>
            <c:numRef>
              <c:f>Sheet1!$J$2:$J$8</c:f>
              <c:numCache>
                <c:formatCode>0.0;;</c:formatCode>
                <c:ptCount val="7"/>
                <c:pt idx="0">
                  <c:v>0</c:v>
                </c:pt>
                <c:pt idx="1">
                  <c:v>0</c:v>
                </c:pt>
                <c:pt idx="2">
                  <c:v>0</c:v>
                </c:pt>
                <c:pt idx="3">
                  <c:v>0</c:v>
                </c:pt>
                <c:pt idx="4">
                  <c:v>10</c:v>
                </c:pt>
                <c:pt idx="5">
                  <c:v>9.8843940677046014</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0.42867176623463266</c:v>
                </c:pt>
                <c:pt idx="1">
                  <c:v>0</c:v>
                </c:pt>
                <c:pt idx="2">
                  <c:v>0.44564649880200768</c:v>
                </c:pt>
                <c:pt idx="3">
                  <c:v>0.68429919833265096</c:v>
                </c:pt>
                <c:pt idx="4">
                  <c:v>0</c:v>
                </c:pt>
                <c:pt idx="5">
                  <c:v>0.11560593229539862</c:v>
                </c:pt>
                <c:pt idx="6">
                  <c:v>0.20128756827300798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(290)</c:v>
                </c:pt>
                <c:pt idx="1">
                  <c:v>Gateway Surgical Centre (-)</c:v>
                </c:pt>
                <c:pt idx="2">
                  <c:v>The Royal London Hospital (66)</c:v>
                </c:pt>
                <c:pt idx="3">
                  <c:v>Whipps Cross University Hospital (78)</c:v>
                </c:pt>
                <c:pt idx="4">
                  <c:v>St Bartholomew's Hospital (73)</c:v>
                </c:pt>
                <c:pt idx="5">
                  <c:v>Newham General Hospital (33)</c:v>
                </c:pt>
                <c:pt idx="6">
                  <c:v>Whipps Cross Plane Tree Elective Surgical Hub (-)</c:v>
                </c:pt>
              </c:strCache>
            </c:strRef>
          </c:cat>
          <c:val>
            <c:numRef>
              <c:f>Sheet1!$D$2:$D$8</c:f>
              <c:numCache>
                <c:formatCode>0.0;;</c:formatCode>
                <c:ptCount val="7"/>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(290)</c:v>
                </c:pt>
                <c:pt idx="1">
                  <c:v>Gateway Surgical Centre (-)</c:v>
                </c:pt>
                <c:pt idx="2">
                  <c:v>The Royal London Hospital (66)</c:v>
                </c:pt>
                <c:pt idx="3">
                  <c:v>Whipps Cross University Hospital (78)</c:v>
                </c:pt>
                <c:pt idx="4">
                  <c:v>St Bartholomew's Hospital (73)</c:v>
                </c:pt>
                <c:pt idx="5">
                  <c:v>Newham General Hospital (33)</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(290)</c:v>
                </c:pt>
                <c:pt idx="1">
                  <c:v>Gateway Surgical Centre (-)</c:v>
                </c:pt>
                <c:pt idx="2">
                  <c:v>The Royal London Hospital (66)</c:v>
                </c:pt>
                <c:pt idx="3">
                  <c:v>Whipps Cross University Hospital (78)</c:v>
                </c:pt>
                <c:pt idx="4">
                  <c:v>St Bartholomew's Hospital (73)</c:v>
                </c:pt>
                <c:pt idx="5">
                  <c:v>Newham General Hospital (33)</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(290)</c:v>
                </c:pt>
                <c:pt idx="1">
                  <c:v>Gateway Surgical Centre (-)</c:v>
                </c:pt>
                <c:pt idx="2">
                  <c:v>The Royal London Hospital (66)</c:v>
                </c:pt>
                <c:pt idx="3">
                  <c:v>Whipps Cross University Hospital (78)</c:v>
                </c:pt>
                <c:pt idx="4">
                  <c:v>St Bartholomew's Hospital (73)</c:v>
                </c:pt>
                <c:pt idx="5">
                  <c:v>Newham General Hospital (33)</c:v>
                </c:pt>
                <c:pt idx="6">
                  <c:v>Whipps Cross Plane Tree Elective Surgical Hub (-)</c:v>
                </c:pt>
              </c:strCache>
            </c:strRef>
          </c:cat>
          <c:val>
            <c:numRef>
              <c:f>Sheet1!$G$2:$G$8</c:f>
              <c:numCache>
                <c:formatCode>0.0;;</c:formatCode>
                <c:ptCount val="7"/>
                <c:pt idx="0">
                  <c:v>8.6057729022906475</c:v>
                </c:pt>
                <c:pt idx="1">
                  <c:v>0</c:v>
                </c:pt>
                <c:pt idx="2">
                  <c:v>8.3654770934875913</c:v>
                </c:pt>
                <c:pt idx="3">
                  <c:v>8.3366240487075061</c:v>
                </c:pt>
                <c:pt idx="4">
                  <c:v>0</c:v>
                </c:pt>
                <c:pt idx="5">
                  <c:v>9.4324185524519581</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(290)</c:v>
                </c:pt>
                <c:pt idx="1">
                  <c:v>Gateway Surgical Centre (-)</c:v>
                </c:pt>
                <c:pt idx="2">
                  <c:v>The Royal London Hospital (66)</c:v>
                </c:pt>
                <c:pt idx="3">
                  <c:v>Whipps Cross University Hospital (78)</c:v>
                </c:pt>
                <c:pt idx="4">
                  <c:v>St Bartholomew's Hospital (73)</c:v>
                </c:pt>
                <c:pt idx="5">
                  <c:v>Newham General Hospital (33)</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(290)</c:v>
                </c:pt>
                <c:pt idx="1">
                  <c:v>Gateway Surgical Centre (-)</c:v>
                </c:pt>
                <c:pt idx="2">
                  <c:v>The Royal London Hospital (66)</c:v>
                </c:pt>
                <c:pt idx="3">
                  <c:v>Whipps Cross University Hospital (78)</c:v>
                </c:pt>
                <c:pt idx="4">
                  <c:v>St Bartholomew's Hospital (73)</c:v>
                </c:pt>
                <c:pt idx="5">
                  <c:v>Newham General Hospital (33)</c:v>
                </c:pt>
                <c:pt idx="6">
                  <c:v>Whipps Cross Plane Tree Elective Surgical Hub (-)</c:v>
                </c:pt>
              </c:strCache>
            </c:strRef>
          </c:cat>
          <c:val>
            <c:numRef>
              <c:f>Sheet1!$I$2:$I$8</c:f>
              <c:numCache>
                <c:formatCode>0.0;;</c:formatCode>
                <c:ptCount val="7"/>
                <c:pt idx="0">
                  <c:v>0</c:v>
                </c:pt>
                <c:pt idx="1">
                  <c:v>0</c:v>
                </c:pt>
                <c:pt idx="2">
                  <c:v>0</c:v>
                </c:pt>
                <c:pt idx="3">
                  <c:v>0</c:v>
                </c:pt>
                <c:pt idx="4">
                  <c:v>9.5266543454340304</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(290)</c:v>
                </c:pt>
                <c:pt idx="1">
                  <c:v>Gateway Surgical Centre (-)</c:v>
                </c:pt>
                <c:pt idx="2">
                  <c:v>The Royal London Hospital (66)</c:v>
                </c:pt>
                <c:pt idx="3">
                  <c:v>Whipps Cross University Hospital (78)</c:v>
                </c:pt>
                <c:pt idx="4">
                  <c:v>St Bartholomew's Hospital (73)</c:v>
                </c:pt>
                <c:pt idx="5">
                  <c:v>Newham General Hospital (33)</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1.3942270977093525</c:v>
                </c:pt>
                <c:pt idx="1">
                  <c:v>0</c:v>
                </c:pt>
                <c:pt idx="2">
                  <c:v>1.6345229065124087</c:v>
                </c:pt>
                <c:pt idx="3">
                  <c:v>1.6633759512924939</c:v>
                </c:pt>
                <c:pt idx="4">
                  <c:v>0.47334565456596955</c:v>
                </c:pt>
                <c:pt idx="5">
                  <c:v>0.56758144754804185</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(318)</c:v>
                </c:pt>
                <c:pt idx="1">
                  <c:v>Gateway Surgical Centre (-)</c:v>
                </c:pt>
                <c:pt idx="2">
                  <c:v>The Royal London Hospital (77)</c:v>
                </c:pt>
                <c:pt idx="3">
                  <c:v>Whipps Cross University Hospital (86)</c:v>
                </c:pt>
                <c:pt idx="4">
                  <c:v>St Bartholomew's Hospital (76)</c:v>
                </c:pt>
                <c:pt idx="5">
                  <c:v>Newham General Hospital (35)</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(318)</c:v>
                </c:pt>
                <c:pt idx="1">
                  <c:v>Gateway Surgical Centre (-)</c:v>
                </c:pt>
                <c:pt idx="2">
                  <c:v>The Royal London Hospital (77)</c:v>
                </c:pt>
                <c:pt idx="3">
                  <c:v>Whipps Cross University Hospital (86)</c:v>
                </c:pt>
                <c:pt idx="4">
                  <c:v>St Bartholomew's Hospital (76)</c:v>
                </c:pt>
                <c:pt idx="5">
                  <c:v>Newham General Hospital (35)</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(318)</c:v>
                </c:pt>
                <c:pt idx="1">
                  <c:v>Gateway Surgical Centre (-)</c:v>
                </c:pt>
                <c:pt idx="2">
                  <c:v>The Royal London Hospital (77)</c:v>
                </c:pt>
                <c:pt idx="3">
                  <c:v>Whipps Cross University Hospital (86)</c:v>
                </c:pt>
                <c:pt idx="4">
                  <c:v>St Bartholomew's Hospital (76)</c:v>
                </c:pt>
                <c:pt idx="5">
                  <c:v>Newham General Hospital (35)</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(318)</c:v>
                </c:pt>
                <c:pt idx="1">
                  <c:v>Gateway Surgical Centre (-)</c:v>
                </c:pt>
                <c:pt idx="2">
                  <c:v>The Royal London Hospital (77)</c:v>
                </c:pt>
                <c:pt idx="3">
                  <c:v>Whipps Cross University Hospital (86)</c:v>
                </c:pt>
                <c:pt idx="4">
                  <c:v>St Bartholomew's Hospital (76)</c:v>
                </c:pt>
                <c:pt idx="5">
                  <c:v>Newham General Hospital (35)</c:v>
                </c:pt>
                <c:pt idx="6">
                  <c:v>Whipps Cross Plane Tree Elective Surgical Hub (-)</c:v>
                </c:pt>
              </c:strCache>
            </c:strRef>
          </c:cat>
          <c:val>
            <c:numRef>
              <c:f>Sheet1!$G$2:$G$8</c:f>
              <c:numCache>
                <c:formatCode>0.0;;</c:formatCode>
                <c:ptCount val="7"/>
                <c:pt idx="0">
                  <c:v>8.1295248732173899</c:v>
                </c:pt>
                <c:pt idx="1">
                  <c:v>0</c:v>
                </c:pt>
                <c:pt idx="2">
                  <c:v>7.6977392323595222</c:v>
                </c:pt>
                <c:pt idx="3">
                  <c:v>7.994303581099067</c:v>
                </c:pt>
                <c:pt idx="4">
                  <c:v>0</c:v>
                </c:pt>
                <c:pt idx="5">
                  <c:v>8.7669580040409265</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(318)</c:v>
                </c:pt>
                <c:pt idx="1">
                  <c:v>Gateway Surgical Centre (-)</c:v>
                </c:pt>
                <c:pt idx="2">
                  <c:v>The Royal London Hospital (77)</c:v>
                </c:pt>
                <c:pt idx="3">
                  <c:v>Whipps Cross University Hospital (86)</c:v>
                </c:pt>
                <c:pt idx="4">
                  <c:v>St Bartholomew's Hospital (76)</c:v>
                </c:pt>
                <c:pt idx="5">
                  <c:v>Newham General Hospital (35)</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(318)</c:v>
                </c:pt>
                <c:pt idx="1">
                  <c:v>Gateway Surgical Centre (-)</c:v>
                </c:pt>
                <c:pt idx="2">
                  <c:v>The Royal London Hospital (77)</c:v>
                </c:pt>
                <c:pt idx="3">
                  <c:v>Whipps Cross University Hospital (86)</c:v>
                </c:pt>
                <c:pt idx="4">
                  <c:v>St Bartholomew's Hospital (76)</c:v>
                </c:pt>
                <c:pt idx="5">
                  <c:v>Newham General Hospital (35)</c:v>
                </c:pt>
                <c:pt idx="6">
                  <c:v>Whipps Cross Plane Tree Elective Surgical Hub (-)</c:v>
                </c:pt>
              </c:strCache>
            </c:strRef>
          </c:cat>
          <c:val>
            <c:numRef>
              <c:f>Sheet1!$I$2:$I$8</c:f>
              <c:numCache>
                <c:formatCode>0.0;;</c:formatCode>
                <c:ptCount val="7"/>
                <c:pt idx="0">
                  <c:v>0</c:v>
                </c:pt>
                <c:pt idx="1">
                  <c:v>0</c:v>
                </c:pt>
                <c:pt idx="2">
                  <c:v>0</c:v>
                </c:pt>
                <c:pt idx="3">
                  <c:v>0</c:v>
                </c:pt>
                <c:pt idx="4">
                  <c:v>9.3332373502592532</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(318)</c:v>
                </c:pt>
                <c:pt idx="1">
                  <c:v>Gateway Surgical Centre (-)</c:v>
                </c:pt>
                <c:pt idx="2">
                  <c:v>The Royal London Hospital (77)</c:v>
                </c:pt>
                <c:pt idx="3">
                  <c:v>Whipps Cross University Hospital (86)</c:v>
                </c:pt>
                <c:pt idx="4">
                  <c:v>St Bartholomew's Hospital (76)</c:v>
                </c:pt>
                <c:pt idx="5">
                  <c:v>Newham General Hospital (35)</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1.8704751267826101</c:v>
                </c:pt>
                <c:pt idx="1">
                  <c:v>0</c:v>
                </c:pt>
                <c:pt idx="2">
                  <c:v>2.3022607676404778</c:v>
                </c:pt>
                <c:pt idx="3">
                  <c:v>2.005696418900933</c:v>
                </c:pt>
                <c:pt idx="4">
                  <c:v>0.66676264974074684</c:v>
                </c:pt>
                <c:pt idx="5">
                  <c:v>1.2330419959590735</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Sheet1!$E$2:$E$8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Sheet1!$E$2:$E$8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(54)</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Sheet1!$D$2:$D$8</c:f>
              <c:numCache>
                <c:formatCode>0.0;;</c:formatCode>
                <c:ptCount val="7"/>
                <c:pt idx="0">
                  <c:v>8.0264611124854479</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(54)</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Sheet1!$E$2:$E$8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(54)</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(54)</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(54)</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(54)</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(54)</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(49)</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Sheet1!$D$2:$D$8</c:f>
              <c:numCache>
                <c:formatCode>0.0;;</c:formatCode>
                <c:ptCount val="7"/>
                <c:pt idx="0">
                  <c:v>8.5789197340482222</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(49)</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Sheet1!$E$2:$E$8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(49)</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(49)</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(49)</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(49)</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(49)</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Sheet1!$G$2:$G$8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Sheet1!$I$2:$I$8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0.22395854162040418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0.68108883686765154</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0.18988247554033499</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1.9823460007820168</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0.18988247554033499</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0.68108883686765331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0.51114936778625264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5.1696745271044593</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Sheet1!$G$2:$G$8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Gateway Surgical Centre (-)</c:v>
                </c:pt>
                <c:pt idx="2">
                  <c:v>The Royal London Hospital (-)</c:v>
                </c:pt>
                <c:pt idx="3">
                  <c:v>Whipps Cross University Hospital (-)</c:v>
                </c:pt>
                <c:pt idx="4">
                  <c:v>St Bartholomew's Hospital (-)</c:v>
                </c:pt>
                <c:pt idx="5">
                  <c:v>Newham General Hospital (-)</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(333)</c:v>
                </c:pt>
                <c:pt idx="1">
                  <c:v>Gateway Surgical Centre (-)</c:v>
                </c:pt>
                <c:pt idx="2">
                  <c:v>The Royal London Hospital (76)</c:v>
                </c:pt>
                <c:pt idx="3">
                  <c:v>Whipps Cross University Hospital (89)</c:v>
                </c:pt>
                <c:pt idx="4">
                  <c:v>St Bartholomew's Hospital (88)</c:v>
                </c:pt>
                <c:pt idx="5">
                  <c:v>Newham General Hospital (36)</c:v>
                </c:pt>
                <c:pt idx="6">
                  <c:v>Whipps Cross Plane Tree Elective Surgical Hub (31)</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(333)</c:v>
                </c:pt>
                <c:pt idx="1">
                  <c:v>Gateway Surgical Centre (-)</c:v>
                </c:pt>
                <c:pt idx="2">
                  <c:v>The Royal London Hospital (76)</c:v>
                </c:pt>
                <c:pt idx="3">
                  <c:v>Whipps Cross University Hospital (89)</c:v>
                </c:pt>
                <c:pt idx="4">
                  <c:v>St Bartholomew's Hospital (88)</c:v>
                </c:pt>
                <c:pt idx="5">
                  <c:v>Newham General Hospital (36)</c:v>
                </c:pt>
                <c:pt idx="6">
                  <c:v>Whipps Cross Plane Tree Elective Surgical Hub (31)</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(333)</c:v>
                </c:pt>
                <c:pt idx="1">
                  <c:v>Gateway Surgical Centre (-)</c:v>
                </c:pt>
                <c:pt idx="2">
                  <c:v>The Royal London Hospital (76)</c:v>
                </c:pt>
                <c:pt idx="3">
                  <c:v>Whipps Cross University Hospital (89)</c:v>
                </c:pt>
                <c:pt idx="4">
                  <c:v>St Bartholomew's Hospital (88)</c:v>
                </c:pt>
                <c:pt idx="5">
                  <c:v>Newham General Hospital (36)</c:v>
                </c:pt>
                <c:pt idx="6">
                  <c:v>Whipps Cross Plane Tree Elective Surgical Hub (31)</c:v>
                </c:pt>
              </c:strCache>
            </c:strRef>
          </c:cat>
          <c:val>
            <c:numRef>
              <c:f>Sheet1!$F$2:$F$8</c:f>
              <c:numCache>
                <c:formatCode>0.0;;</c:formatCode>
                <c:ptCount val="7"/>
                <c:pt idx="0">
                  <c:v>0</c:v>
                </c:pt>
                <c:pt idx="1">
                  <c:v>0</c:v>
                </c:pt>
                <c:pt idx="2">
                  <c:v>0</c:v>
                </c:pt>
                <c:pt idx="3">
                  <c:v>0</c:v>
                </c:pt>
                <c:pt idx="4">
                  <c:v>0</c:v>
                </c:pt>
                <c:pt idx="5">
                  <c:v>0</c:v>
                </c:pt>
                <c:pt idx="6">
                  <c:v>5.1715619735658853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(333)</c:v>
                </c:pt>
                <c:pt idx="1">
                  <c:v>Gateway Surgical Centre (-)</c:v>
                </c:pt>
                <c:pt idx="2">
                  <c:v>The Royal London Hospital (76)</c:v>
                </c:pt>
                <c:pt idx="3">
                  <c:v>Whipps Cross University Hospital (89)</c:v>
                </c:pt>
                <c:pt idx="4">
                  <c:v>St Bartholomew's Hospital (88)</c:v>
                </c:pt>
                <c:pt idx="5">
                  <c:v>Newham General Hospital (36)</c:v>
                </c:pt>
                <c:pt idx="6">
                  <c:v>Whipps Cross Plane Tree Elective Surgical Hub (31)</c:v>
                </c:pt>
              </c:strCache>
            </c:strRef>
          </c:cat>
          <c:val>
            <c:numRef>
              <c:f>Sheet1!$G$2:$G$8</c:f>
              <c:numCache>
                <c:formatCode>0.0;;</c:formatCode>
                <c:ptCount val="7"/>
                <c:pt idx="0">
                  <c:v>6.4788253253703534</c:v>
                </c:pt>
                <c:pt idx="1">
                  <c:v>0</c:v>
                </c:pt>
                <c:pt idx="2">
                  <c:v>0</c:v>
                </c:pt>
                <c:pt idx="3">
                  <c:v>6.0242303073847188</c:v>
                </c:pt>
                <c:pt idx="4">
                  <c:v>7.4545638860094696</c:v>
                </c:pt>
                <c:pt idx="5">
                  <c:v>6.131478224364681</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(333)</c:v>
                </c:pt>
                <c:pt idx="1">
                  <c:v>Gateway Surgical Centre (-)</c:v>
                </c:pt>
                <c:pt idx="2">
                  <c:v>The Royal London Hospital (76)</c:v>
                </c:pt>
                <c:pt idx="3">
                  <c:v>Whipps Cross University Hospital (89)</c:v>
                </c:pt>
                <c:pt idx="4">
                  <c:v>St Bartholomew's Hospital (88)</c:v>
                </c:pt>
                <c:pt idx="5">
                  <c:v>Newham General Hospital (36)</c:v>
                </c:pt>
                <c:pt idx="6">
                  <c:v>Whipps Cross Plane Tree Elective Surgical Hub (31)</c:v>
                </c:pt>
              </c:strCache>
            </c:strRef>
          </c:cat>
          <c:val>
            <c:numRef>
              <c:f>Sheet1!$H$2:$H$8</c:f>
              <c:numCache>
                <c:formatCode>0.0;;</c:formatCode>
                <c:ptCount val="7"/>
                <c:pt idx="0">
                  <c:v>0</c:v>
                </c:pt>
                <c:pt idx="1">
                  <c:v>0</c:v>
                </c:pt>
                <c:pt idx="2">
                  <c:v>7.4603851699568926</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(333)</c:v>
                </c:pt>
                <c:pt idx="1">
                  <c:v>Gateway Surgical Centre (-)</c:v>
                </c:pt>
                <c:pt idx="2">
                  <c:v>The Royal London Hospital (76)</c:v>
                </c:pt>
                <c:pt idx="3">
                  <c:v>Whipps Cross University Hospital (89)</c:v>
                </c:pt>
                <c:pt idx="4">
                  <c:v>St Bartholomew's Hospital (88)</c:v>
                </c:pt>
                <c:pt idx="5">
                  <c:v>Newham General Hospital (36)</c:v>
                </c:pt>
                <c:pt idx="6">
                  <c:v>Whipps Cross Plane Tree Elective Surgical Hub (31)</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(333)</c:v>
                </c:pt>
                <c:pt idx="1">
                  <c:v>Gateway Surgical Centre (-)</c:v>
                </c:pt>
                <c:pt idx="2">
                  <c:v>The Royal London Hospital (76)</c:v>
                </c:pt>
                <c:pt idx="3">
                  <c:v>Whipps Cross University Hospital (89)</c:v>
                </c:pt>
                <c:pt idx="4">
                  <c:v>St Bartholomew's Hospital (88)</c:v>
                </c:pt>
                <c:pt idx="5">
                  <c:v>Newham General Hospital (36)</c:v>
                </c:pt>
                <c:pt idx="6">
                  <c:v>Whipps Cross Plane Tree Elective Surgical Hub (31)</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3.5211746746296466</c:v>
                </c:pt>
                <c:pt idx="1">
                  <c:v>0</c:v>
                </c:pt>
                <c:pt idx="2">
                  <c:v>2.5396148300431074</c:v>
                </c:pt>
                <c:pt idx="3">
                  <c:v>3.9757696926152812</c:v>
                </c:pt>
                <c:pt idx="4">
                  <c:v>2.5454361139905304</c:v>
                </c:pt>
                <c:pt idx="5">
                  <c:v>3.868521775635319</c:v>
                </c:pt>
                <c:pt idx="6">
                  <c:v>4.8284380264341147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(231)</c:v>
                </c:pt>
                <c:pt idx="1">
                  <c:v>Gateway Surgical Centre (-)</c:v>
                </c:pt>
                <c:pt idx="2">
                  <c:v>The Royal London Hospital (59)</c:v>
                </c:pt>
                <c:pt idx="3">
                  <c:v>Whipps Cross University Hospital (67)</c:v>
                </c:pt>
                <c:pt idx="4">
                  <c:v>St Bartholomew's Hospital (57)</c:v>
                </c:pt>
                <c:pt idx="5">
                  <c:v>Newham General Hospital (-)</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(231)</c:v>
                </c:pt>
                <c:pt idx="1">
                  <c:v>Gateway Surgical Centre (-)</c:v>
                </c:pt>
                <c:pt idx="2">
                  <c:v>The Royal London Hospital (59)</c:v>
                </c:pt>
                <c:pt idx="3">
                  <c:v>Whipps Cross University Hospital (67)</c:v>
                </c:pt>
                <c:pt idx="4">
                  <c:v>St Bartholomew's Hospital (57)</c:v>
                </c:pt>
                <c:pt idx="5">
                  <c:v>Newham General Hospital (-)</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(231)</c:v>
                </c:pt>
                <c:pt idx="1">
                  <c:v>Gateway Surgical Centre (-)</c:v>
                </c:pt>
                <c:pt idx="2">
                  <c:v>The Royal London Hospital (59)</c:v>
                </c:pt>
                <c:pt idx="3">
                  <c:v>Whipps Cross University Hospital (67)</c:v>
                </c:pt>
                <c:pt idx="4">
                  <c:v>St Bartholomew's Hospital (57)</c:v>
                </c:pt>
                <c:pt idx="5">
                  <c:v>Newham General Hospital (-)</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(231)</c:v>
                </c:pt>
                <c:pt idx="1">
                  <c:v>Gateway Surgical Centre (-)</c:v>
                </c:pt>
                <c:pt idx="2">
                  <c:v>The Royal London Hospital (59)</c:v>
                </c:pt>
                <c:pt idx="3">
                  <c:v>Whipps Cross University Hospital (67)</c:v>
                </c:pt>
                <c:pt idx="4">
                  <c:v>St Bartholomew's Hospital (57)</c:v>
                </c:pt>
                <c:pt idx="5">
                  <c:v>Newham General Hospital (-)</c:v>
                </c:pt>
                <c:pt idx="6">
                  <c:v>Whipps Cross Plane Tree Elective Surgical Hub (-)</c:v>
                </c:pt>
              </c:strCache>
            </c:strRef>
          </c:cat>
          <c:val>
            <c:numRef>
              <c:f>Sheet1!$G$2:$G$8</c:f>
              <c:numCache>
                <c:formatCode>0.0;;</c:formatCode>
                <c:ptCount val="7"/>
                <c:pt idx="0">
                  <c:v>5.5870490124126047</c:v>
                </c:pt>
                <c:pt idx="1">
                  <c:v>0</c:v>
                </c:pt>
                <c:pt idx="2">
                  <c:v>5.7571313045602359</c:v>
                </c:pt>
                <c:pt idx="3">
                  <c:v>5.5679488560807204</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(231)</c:v>
                </c:pt>
                <c:pt idx="1">
                  <c:v>Gateway Surgical Centre (-)</c:v>
                </c:pt>
                <c:pt idx="2">
                  <c:v>The Royal London Hospital (59)</c:v>
                </c:pt>
                <c:pt idx="3">
                  <c:v>Whipps Cross University Hospital (67)</c:v>
                </c:pt>
                <c:pt idx="4">
                  <c:v>St Bartholomew's Hospital (57)</c:v>
                </c:pt>
                <c:pt idx="5">
                  <c:v>Newham General Hospital (-)</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(231)</c:v>
                </c:pt>
                <c:pt idx="1">
                  <c:v>Gateway Surgical Centre (-)</c:v>
                </c:pt>
                <c:pt idx="2">
                  <c:v>The Royal London Hospital (59)</c:v>
                </c:pt>
                <c:pt idx="3">
                  <c:v>Whipps Cross University Hospital (67)</c:v>
                </c:pt>
                <c:pt idx="4">
                  <c:v>St Bartholomew's Hospital (57)</c:v>
                </c:pt>
                <c:pt idx="5">
                  <c:v>Newham General Hospital (-)</c:v>
                </c:pt>
                <c:pt idx="6">
                  <c:v>Whipps Cross Plane Tree Elective Surgical Hub (-)</c:v>
                </c:pt>
              </c:strCache>
            </c:strRef>
          </c:cat>
          <c:val>
            <c:numRef>
              <c:f>Sheet1!$I$2:$I$8</c:f>
              <c:numCache>
                <c:formatCode>0.0;;</c:formatCode>
                <c:ptCount val="7"/>
                <c:pt idx="0">
                  <c:v>0</c:v>
                </c:pt>
                <c:pt idx="1">
                  <c:v>0</c:v>
                </c:pt>
                <c:pt idx="2">
                  <c:v>0</c:v>
                </c:pt>
                <c:pt idx="3">
                  <c:v>0</c:v>
                </c:pt>
                <c:pt idx="4">
                  <c:v>7.0094064273783756</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(231)</c:v>
                </c:pt>
                <c:pt idx="1">
                  <c:v>Gateway Surgical Centre (-)</c:v>
                </c:pt>
                <c:pt idx="2">
                  <c:v>The Royal London Hospital (59)</c:v>
                </c:pt>
                <c:pt idx="3">
                  <c:v>Whipps Cross University Hospital (67)</c:v>
                </c:pt>
                <c:pt idx="4">
                  <c:v>St Bartholomew's Hospital (57)</c:v>
                </c:pt>
                <c:pt idx="5">
                  <c:v>Newham General Hospital (-)</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4.4129509875873953</c:v>
                </c:pt>
                <c:pt idx="1">
                  <c:v>0</c:v>
                </c:pt>
                <c:pt idx="2">
                  <c:v>4.2428686954397641</c:v>
                </c:pt>
                <c:pt idx="3">
                  <c:v>4.4320511439192796</c:v>
                </c:pt>
                <c:pt idx="4">
                  <c:v>2.9905935726216244</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(122)</c:v>
                </c:pt>
                <c:pt idx="1">
                  <c:v>Gateway Surgical Centre (-)</c:v>
                </c:pt>
                <c:pt idx="2">
                  <c:v>The Royal London Hospital (31)</c:v>
                </c:pt>
                <c:pt idx="3">
                  <c:v>Whipps Cross University Hospital (40)</c:v>
                </c:pt>
                <c:pt idx="4">
                  <c:v>St Bartholomew's Hospital (-)</c:v>
                </c:pt>
                <c:pt idx="5">
                  <c:v>Newham General Hospital (-)</c:v>
                </c:pt>
                <c:pt idx="6">
                  <c:v>Whipps Cross Plane Tree Elective Surgical Hub (-)</c:v>
                </c:pt>
              </c:strCache>
            </c:strRef>
          </c:cat>
          <c:val>
            <c:numRef>
              <c:f>Sheet1!$D$2:$D$8</c:f>
              <c:numCache>
                <c:formatCode>0.0;;</c:formatCode>
                <c:ptCount val="7"/>
                <c:pt idx="0">
                  <c:v>6.1136332303609331</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(122)</c:v>
                </c:pt>
                <c:pt idx="1">
                  <c:v>Gateway Surgical Centre (-)</c:v>
                </c:pt>
                <c:pt idx="2">
                  <c:v>The Royal London Hospital (31)</c:v>
                </c:pt>
                <c:pt idx="3">
                  <c:v>Whipps Cross University Hospital (40)</c:v>
                </c:pt>
                <c:pt idx="4">
                  <c:v>St Bartholomew's Hospital (-)</c:v>
                </c:pt>
                <c:pt idx="5">
                  <c:v>Newham General Hospital (-)</c:v>
                </c:pt>
                <c:pt idx="6">
                  <c:v>Whipps Cross Plane Tree Elective Surgical Hub (-)</c:v>
                </c:pt>
              </c:strCache>
            </c:strRef>
          </c:cat>
          <c:val>
            <c:numRef>
              <c:f>Sheet1!$E$2:$E$8</c:f>
              <c:numCache>
                <c:formatCode>0.0;;</c:formatCode>
                <c:ptCount val="7"/>
                <c:pt idx="0">
                  <c:v>0</c:v>
                </c:pt>
                <c:pt idx="1">
                  <c:v>0</c:v>
                </c:pt>
                <c:pt idx="2">
                  <c:v>0</c:v>
                </c:pt>
                <c:pt idx="3">
                  <c:v>6.1994557066616993</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(122)</c:v>
                </c:pt>
                <c:pt idx="1">
                  <c:v>Gateway Surgical Centre (-)</c:v>
                </c:pt>
                <c:pt idx="2">
                  <c:v>The Royal London Hospital (31)</c:v>
                </c:pt>
                <c:pt idx="3">
                  <c:v>Whipps Cross University Hospital (40)</c:v>
                </c:pt>
                <c:pt idx="4">
                  <c:v>St Bartholomew's Hospital (-)</c:v>
                </c:pt>
                <c:pt idx="5">
                  <c:v>Newham General Hospital (-)</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(122)</c:v>
                </c:pt>
                <c:pt idx="1">
                  <c:v>Gateway Surgical Centre (-)</c:v>
                </c:pt>
                <c:pt idx="2">
                  <c:v>The Royal London Hospital (31)</c:v>
                </c:pt>
                <c:pt idx="3">
                  <c:v>Whipps Cross University Hospital (40)</c:v>
                </c:pt>
                <c:pt idx="4">
                  <c:v>St Bartholomew's Hospital (-)</c:v>
                </c:pt>
                <c:pt idx="5">
                  <c:v>Newham General Hospital (-)</c:v>
                </c:pt>
                <c:pt idx="6">
                  <c:v>Whipps Cross Plane Tree Elective Surgical Hub (-)</c:v>
                </c:pt>
              </c:strCache>
            </c:strRef>
          </c:cat>
          <c:val>
            <c:numRef>
              <c:f>Sheet1!$G$2:$G$8</c:f>
              <c:numCache>
                <c:formatCode>0.0;;</c:formatCode>
                <c:ptCount val="7"/>
                <c:pt idx="0">
                  <c:v>0</c:v>
                </c:pt>
                <c:pt idx="1">
                  <c:v>0</c:v>
                </c:pt>
                <c:pt idx="2">
                  <c:v>7.0503629105088397</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(122)</c:v>
                </c:pt>
                <c:pt idx="1">
                  <c:v>Gateway Surgical Centre (-)</c:v>
                </c:pt>
                <c:pt idx="2">
                  <c:v>The Royal London Hospital (31)</c:v>
                </c:pt>
                <c:pt idx="3">
                  <c:v>Whipps Cross University Hospital (40)</c:v>
                </c:pt>
                <c:pt idx="4">
                  <c:v>St Bartholomew's Hospital (-)</c:v>
                </c:pt>
                <c:pt idx="5">
                  <c:v>Newham General Hospital (-)</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(122)</c:v>
                </c:pt>
                <c:pt idx="1">
                  <c:v>Gateway Surgical Centre (-)</c:v>
                </c:pt>
                <c:pt idx="2">
                  <c:v>The Royal London Hospital (31)</c:v>
                </c:pt>
                <c:pt idx="3">
                  <c:v>Whipps Cross University Hospital (40)</c:v>
                </c:pt>
                <c:pt idx="4">
                  <c:v>St Bartholomew's Hospital (-)</c:v>
                </c:pt>
                <c:pt idx="5">
                  <c:v>Newham General Hospital (-)</c:v>
                </c:pt>
                <c:pt idx="6">
                  <c:v>Whipps Cross Plane Tree Elective Surgical Hub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(122)</c:v>
                </c:pt>
                <c:pt idx="1">
                  <c:v>Gateway Surgical Centre (-)</c:v>
                </c:pt>
                <c:pt idx="2">
                  <c:v>The Royal London Hospital (31)</c:v>
                </c:pt>
                <c:pt idx="3">
                  <c:v>Whipps Cross University Hospital (40)</c:v>
                </c:pt>
                <c:pt idx="4">
                  <c:v>St Bartholomew's Hospital (-)</c:v>
                </c:pt>
                <c:pt idx="5">
                  <c:v>Newham General Hospital (-)</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3.8863667696390669</c:v>
                </c:pt>
                <c:pt idx="1">
                  <c:v>0</c:v>
                </c:pt>
                <c:pt idx="2">
                  <c:v>2.9496370894911603</c:v>
                </c:pt>
                <c:pt idx="3">
                  <c:v>3.8005442933383007</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(350)</c:v>
                </c:pt>
                <c:pt idx="1">
                  <c:v>Gateway Surgical Centre (-)</c:v>
                </c:pt>
                <c:pt idx="2">
                  <c:v>The Royal London Hospital (79)</c:v>
                </c:pt>
                <c:pt idx="3">
                  <c:v>Whipps Cross University Hospital (93)</c:v>
                </c:pt>
                <c:pt idx="4">
                  <c:v>St Bartholomew's Hospital (92)</c:v>
                </c:pt>
                <c:pt idx="5">
                  <c:v>Newham General Hospital (36)</c:v>
                </c:pt>
                <c:pt idx="6">
                  <c:v>Whipps Cross Plane Tree Elective Surgical Hub (33)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(350)</c:v>
                </c:pt>
                <c:pt idx="1">
                  <c:v>Gateway Surgical Centre (-)</c:v>
                </c:pt>
                <c:pt idx="2">
                  <c:v>The Royal London Hospital (79)</c:v>
                </c:pt>
                <c:pt idx="3">
                  <c:v>Whipps Cross University Hospital (93)</c:v>
                </c:pt>
                <c:pt idx="4">
                  <c:v>St Bartholomew's Hospital (92)</c:v>
                </c:pt>
                <c:pt idx="5">
                  <c:v>Newham General Hospital (36)</c:v>
                </c:pt>
                <c:pt idx="6">
                  <c:v>Whipps Cross Plane Tree Elective Surgical Hub (33)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(350)</c:v>
                </c:pt>
                <c:pt idx="1">
                  <c:v>Gateway Surgical Centre (-)</c:v>
                </c:pt>
                <c:pt idx="2">
                  <c:v>The Royal London Hospital (79)</c:v>
                </c:pt>
                <c:pt idx="3">
                  <c:v>Whipps Cross University Hospital (93)</c:v>
                </c:pt>
                <c:pt idx="4">
                  <c:v>St Bartholomew's Hospital (92)</c:v>
                </c:pt>
                <c:pt idx="5">
                  <c:v>Newham General Hospital (36)</c:v>
                </c:pt>
                <c:pt idx="6">
                  <c:v>Whipps Cross Plane Tree Elective Surgical Hub (33)</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(350)</c:v>
                </c:pt>
                <c:pt idx="1">
                  <c:v>Gateway Surgical Centre (-)</c:v>
                </c:pt>
                <c:pt idx="2">
                  <c:v>The Royal London Hospital (79)</c:v>
                </c:pt>
                <c:pt idx="3">
                  <c:v>Whipps Cross University Hospital (93)</c:v>
                </c:pt>
                <c:pt idx="4">
                  <c:v>St Bartholomew's Hospital (92)</c:v>
                </c:pt>
                <c:pt idx="5">
                  <c:v>Newham General Hospital (36)</c:v>
                </c:pt>
                <c:pt idx="6">
                  <c:v>Whipps Cross Plane Tree Elective Surgical Hub (33)</c:v>
                </c:pt>
              </c:strCache>
            </c:strRef>
          </c:cat>
          <c:val>
            <c:numRef>
              <c:f>Sheet1!$G$2:$G$8</c:f>
              <c:numCache>
                <c:formatCode>0.0;;</c:formatCode>
                <c:ptCount val="7"/>
                <c:pt idx="0">
                  <c:v>7.0178664850139247</c:v>
                </c:pt>
                <c:pt idx="1">
                  <c:v>0</c:v>
                </c:pt>
                <c:pt idx="2">
                  <c:v>6.7590283894988099</c:v>
                </c:pt>
                <c:pt idx="3">
                  <c:v>6.5998027005422051</c:v>
                </c:pt>
                <c:pt idx="4">
                  <c:v>0</c:v>
                </c:pt>
                <c:pt idx="5">
                  <c:v>7.3358431227788277</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(350)</c:v>
                </c:pt>
                <c:pt idx="1">
                  <c:v>Gateway Surgical Centre (-)</c:v>
                </c:pt>
                <c:pt idx="2">
                  <c:v>The Royal London Hospital (79)</c:v>
                </c:pt>
                <c:pt idx="3">
                  <c:v>Whipps Cross University Hospital (93)</c:v>
                </c:pt>
                <c:pt idx="4">
                  <c:v>St Bartholomew's Hospital (92)</c:v>
                </c:pt>
                <c:pt idx="5">
                  <c:v>Newham General Hospital (36)</c:v>
                </c:pt>
                <c:pt idx="6">
                  <c:v>Whipps Cross Plane Tree Elective Surgical Hub (33)</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(350)</c:v>
                </c:pt>
                <c:pt idx="1">
                  <c:v>Gateway Surgical Centre (-)</c:v>
                </c:pt>
                <c:pt idx="2">
                  <c:v>The Royal London Hospital (79)</c:v>
                </c:pt>
                <c:pt idx="3">
                  <c:v>Whipps Cross University Hospital (93)</c:v>
                </c:pt>
                <c:pt idx="4">
                  <c:v>St Bartholomew's Hospital (92)</c:v>
                </c:pt>
                <c:pt idx="5">
                  <c:v>Newham General Hospital (36)</c:v>
                </c:pt>
                <c:pt idx="6">
                  <c:v>Whipps Cross Plane Tree Elective Surgical Hub (33)</c:v>
                </c:pt>
              </c:strCache>
            </c:strRef>
          </c:cat>
          <c:val>
            <c:numRef>
              <c:f>Sheet1!$I$2:$I$8</c:f>
              <c:numCache>
                <c:formatCode>0.0;;</c:formatCode>
                <c:ptCount val="7"/>
                <c:pt idx="0">
                  <c:v>0</c:v>
                </c:pt>
                <c:pt idx="1">
                  <c:v>0</c:v>
                </c:pt>
                <c:pt idx="2">
                  <c:v>0</c:v>
                </c:pt>
                <c:pt idx="3">
                  <c:v>0</c:v>
                </c:pt>
                <c:pt idx="4">
                  <c:v>8.3022619011001666</c:v>
                </c:pt>
                <c:pt idx="5">
                  <c:v>0</c:v>
                </c:pt>
                <c:pt idx="6">
                  <c:v>8.6388810869729813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(350)</c:v>
                </c:pt>
                <c:pt idx="1">
                  <c:v>Gateway Surgical Centre (-)</c:v>
                </c:pt>
                <c:pt idx="2">
                  <c:v>The Royal London Hospital (79)</c:v>
                </c:pt>
                <c:pt idx="3">
                  <c:v>Whipps Cross University Hospital (93)</c:v>
                </c:pt>
                <c:pt idx="4">
                  <c:v>St Bartholomew's Hospital (92)</c:v>
                </c:pt>
                <c:pt idx="5">
                  <c:v>Newham General Hospital (36)</c:v>
                </c:pt>
                <c:pt idx="6">
                  <c:v>Whipps Cross Plane Tree Elective Surgical Hub (33)</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2.9821335149860753</c:v>
                </c:pt>
                <c:pt idx="1">
                  <c:v>0</c:v>
                </c:pt>
                <c:pt idx="2">
                  <c:v>3.2409716105011901</c:v>
                </c:pt>
                <c:pt idx="3">
                  <c:v>3.4001972994577949</c:v>
                </c:pt>
                <c:pt idx="4">
                  <c:v>1.6977380988998334</c:v>
                </c:pt>
                <c:pt idx="5">
                  <c:v>2.6641568772211723</c:v>
                </c:pt>
                <c:pt idx="6">
                  <c:v>1.3611189130270187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(328)</c:v>
                </c:pt>
                <c:pt idx="1">
                  <c:v>Gateway Surgical Centre (-)</c:v>
                </c:pt>
                <c:pt idx="2">
                  <c:v>The Royal London Hospital (75)</c:v>
                </c:pt>
                <c:pt idx="3">
                  <c:v>Whipps Cross University Hospital (88)</c:v>
                </c:pt>
                <c:pt idx="4">
                  <c:v>St Bartholomew's Hospital (87)</c:v>
                </c:pt>
                <c:pt idx="5">
                  <c:v>Newham General Hospital (33)</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(328)</c:v>
                </c:pt>
                <c:pt idx="1">
                  <c:v>Gateway Surgical Centre (-)</c:v>
                </c:pt>
                <c:pt idx="2">
                  <c:v>The Royal London Hospital (75)</c:v>
                </c:pt>
                <c:pt idx="3">
                  <c:v>Whipps Cross University Hospital (88)</c:v>
                </c:pt>
                <c:pt idx="4">
                  <c:v>St Bartholomew's Hospital (87)</c:v>
                </c:pt>
                <c:pt idx="5">
                  <c:v>Newham General Hospital (33)</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(328)</c:v>
                </c:pt>
                <c:pt idx="1">
                  <c:v>Gateway Surgical Centre (-)</c:v>
                </c:pt>
                <c:pt idx="2">
                  <c:v>The Royal London Hospital (75)</c:v>
                </c:pt>
                <c:pt idx="3">
                  <c:v>Whipps Cross University Hospital (88)</c:v>
                </c:pt>
                <c:pt idx="4">
                  <c:v>St Bartholomew's Hospital (87)</c:v>
                </c:pt>
                <c:pt idx="5">
                  <c:v>Newham General Hospital (33)</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(328)</c:v>
                </c:pt>
                <c:pt idx="1">
                  <c:v>Gateway Surgical Centre (-)</c:v>
                </c:pt>
                <c:pt idx="2">
                  <c:v>The Royal London Hospital (75)</c:v>
                </c:pt>
                <c:pt idx="3">
                  <c:v>Whipps Cross University Hospital (88)</c:v>
                </c:pt>
                <c:pt idx="4">
                  <c:v>St Bartholomew's Hospital (87)</c:v>
                </c:pt>
                <c:pt idx="5">
                  <c:v>Newham General Hospital (33)</c:v>
                </c:pt>
                <c:pt idx="6">
                  <c:v>Whipps Cross Plane Tree Elective Surgical Hub (-)</c:v>
                </c:pt>
              </c:strCache>
            </c:strRef>
          </c:cat>
          <c:val>
            <c:numRef>
              <c:f>Sheet1!$G$2:$G$8</c:f>
              <c:numCache>
                <c:formatCode>0.0;;</c:formatCode>
                <c:ptCount val="7"/>
                <c:pt idx="0">
                  <c:v>7.8436427674400786</c:v>
                </c:pt>
                <c:pt idx="1">
                  <c:v>0</c:v>
                </c:pt>
                <c:pt idx="2">
                  <c:v>8.4250502416810882</c:v>
                </c:pt>
                <c:pt idx="3">
                  <c:v>7.4339953604450759</c:v>
                </c:pt>
                <c:pt idx="4">
                  <c:v>8.3659965755285874</c:v>
                </c:pt>
                <c:pt idx="5">
                  <c:v>7.6303278164240496</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(328)</c:v>
                </c:pt>
                <c:pt idx="1">
                  <c:v>Gateway Surgical Centre (-)</c:v>
                </c:pt>
                <c:pt idx="2">
                  <c:v>The Royal London Hospital (75)</c:v>
                </c:pt>
                <c:pt idx="3">
                  <c:v>Whipps Cross University Hospital (88)</c:v>
                </c:pt>
                <c:pt idx="4">
                  <c:v>St Bartholomew's Hospital (87)</c:v>
                </c:pt>
                <c:pt idx="5">
                  <c:v>Newham General Hospital (33)</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(328)</c:v>
                </c:pt>
                <c:pt idx="1">
                  <c:v>Gateway Surgical Centre (-)</c:v>
                </c:pt>
                <c:pt idx="2">
                  <c:v>The Royal London Hospital (75)</c:v>
                </c:pt>
                <c:pt idx="3">
                  <c:v>Whipps Cross University Hospital (88)</c:v>
                </c:pt>
                <c:pt idx="4">
                  <c:v>St Bartholomew's Hospital (87)</c:v>
                </c:pt>
                <c:pt idx="5">
                  <c:v>Newham General Hospital (33)</c:v>
                </c:pt>
                <c:pt idx="6">
                  <c:v>Whipps Cross Plane Tree Elective Surgical Hub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(328)</c:v>
                </c:pt>
                <c:pt idx="1">
                  <c:v>Gateway Surgical Centre (-)</c:v>
                </c:pt>
                <c:pt idx="2">
                  <c:v>The Royal London Hospital (75)</c:v>
                </c:pt>
                <c:pt idx="3">
                  <c:v>Whipps Cross University Hospital (88)</c:v>
                </c:pt>
                <c:pt idx="4">
                  <c:v>St Bartholomew's Hospital (87)</c:v>
                </c:pt>
                <c:pt idx="5">
                  <c:v>Newham General Hospital (33)</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2.1563572325599214</c:v>
                </c:pt>
                <c:pt idx="1">
                  <c:v>0</c:v>
                </c:pt>
                <c:pt idx="2">
                  <c:v>1.5749497583189118</c:v>
                </c:pt>
                <c:pt idx="3">
                  <c:v>2.5660046395549241</c:v>
                </c:pt>
                <c:pt idx="4">
                  <c:v>1.6340034244714126</c:v>
                </c:pt>
                <c:pt idx="5">
                  <c:v>2.3696721835759504</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(261)</c:v>
                </c:pt>
                <c:pt idx="1">
                  <c:v>Gateway Surgical Centre (-)</c:v>
                </c:pt>
                <c:pt idx="2">
                  <c:v>The Royal London Hospital (62)</c:v>
                </c:pt>
                <c:pt idx="3">
                  <c:v>Whipps Cross University Hospital (60)</c:v>
                </c:pt>
                <c:pt idx="4">
                  <c:v>St Bartholomew's Hospital (76)</c:v>
                </c:pt>
                <c:pt idx="5">
                  <c:v>Newham General Hospital (-)</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(261)</c:v>
                </c:pt>
                <c:pt idx="1">
                  <c:v>Gateway Surgical Centre (-)</c:v>
                </c:pt>
                <c:pt idx="2">
                  <c:v>The Royal London Hospital (62)</c:v>
                </c:pt>
                <c:pt idx="3">
                  <c:v>Whipps Cross University Hospital (60)</c:v>
                </c:pt>
                <c:pt idx="4">
                  <c:v>St Bartholomew's Hospital (76)</c:v>
                </c:pt>
                <c:pt idx="5">
                  <c:v>Newham General Hospital (-)</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(261)</c:v>
                </c:pt>
                <c:pt idx="1">
                  <c:v>Gateway Surgical Centre (-)</c:v>
                </c:pt>
                <c:pt idx="2">
                  <c:v>The Royal London Hospital (62)</c:v>
                </c:pt>
                <c:pt idx="3">
                  <c:v>Whipps Cross University Hospital (60)</c:v>
                </c:pt>
                <c:pt idx="4">
                  <c:v>St Bartholomew's Hospital (76)</c:v>
                </c:pt>
                <c:pt idx="5">
                  <c:v>Newham General Hospital (-)</c:v>
                </c:pt>
                <c:pt idx="6">
                  <c:v>Whipps Cross Plane Tree Elective Surgical Hub (-)</c:v>
                </c:pt>
              </c:strCache>
            </c:strRef>
          </c:cat>
          <c:val>
            <c:numRef>
              <c:f>Sheet1!$F$2:$F$8</c:f>
              <c:numCache>
                <c:formatCode>0.0;;</c:formatCode>
                <c:ptCount val="7"/>
                <c:pt idx="0">
                  <c:v>0</c:v>
                </c:pt>
                <c:pt idx="1">
                  <c:v>0</c:v>
                </c:pt>
                <c:pt idx="2">
                  <c:v>8.4891523137484519</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(261)</c:v>
                </c:pt>
                <c:pt idx="1">
                  <c:v>Gateway Surgical Centre (-)</c:v>
                </c:pt>
                <c:pt idx="2">
                  <c:v>The Royal London Hospital (62)</c:v>
                </c:pt>
                <c:pt idx="3">
                  <c:v>Whipps Cross University Hospital (60)</c:v>
                </c:pt>
                <c:pt idx="4">
                  <c:v>St Bartholomew's Hospital (76)</c:v>
                </c:pt>
                <c:pt idx="5">
                  <c:v>Newham General Hospital (-)</c:v>
                </c:pt>
                <c:pt idx="6">
                  <c:v>Whipps Cross Plane Tree Elective Surgical Hub (-)</c:v>
                </c:pt>
              </c:strCache>
            </c:strRef>
          </c:cat>
          <c:val>
            <c:numRef>
              <c:f>Sheet1!$G$2:$G$8</c:f>
              <c:numCache>
                <c:formatCode>0.0;;</c:formatCode>
                <c:ptCount val="7"/>
                <c:pt idx="0">
                  <c:v>8.9447766276944751</c:v>
                </c:pt>
                <c:pt idx="1">
                  <c:v>0</c:v>
                </c:pt>
                <c:pt idx="2">
                  <c:v>0</c:v>
                </c:pt>
                <c:pt idx="3">
                  <c:v>9.2653186994145091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(261)</c:v>
                </c:pt>
                <c:pt idx="1">
                  <c:v>Gateway Surgical Centre (-)</c:v>
                </c:pt>
                <c:pt idx="2">
                  <c:v>The Royal London Hospital (62)</c:v>
                </c:pt>
                <c:pt idx="3">
                  <c:v>Whipps Cross University Hospital (60)</c:v>
                </c:pt>
                <c:pt idx="4">
                  <c:v>St Bartholomew's Hospital (76)</c:v>
                </c:pt>
                <c:pt idx="5">
                  <c:v>Newham General Hospital (-)</c:v>
                </c:pt>
                <c:pt idx="6">
                  <c:v>Whipps Cross Plane Tree Elective Surgical Hub (-)</c:v>
                </c:pt>
              </c:strCache>
            </c:strRef>
          </c:cat>
          <c:val>
            <c:numRef>
              <c:f>Sheet1!$H$2:$H$8</c:f>
              <c:numCache>
                <c:formatCode>0.0;;</c:formatCode>
                <c:ptCount val="7"/>
                <c:pt idx="0">
                  <c:v>0</c:v>
                </c:pt>
                <c:pt idx="1">
                  <c:v>0</c:v>
                </c:pt>
                <c:pt idx="2">
                  <c:v>0</c:v>
                </c:pt>
                <c:pt idx="3">
                  <c:v>0</c:v>
                </c:pt>
                <c:pt idx="4">
                  <c:v>9.3901837609933061</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(261)</c:v>
                </c:pt>
                <c:pt idx="1">
                  <c:v>Gateway Surgical Centre (-)</c:v>
                </c:pt>
                <c:pt idx="2">
                  <c:v>The Royal London Hospital (62)</c:v>
                </c:pt>
                <c:pt idx="3">
                  <c:v>Whipps Cross University Hospital (60)</c:v>
                </c:pt>
                <c:pt idx="4">
                  <c:v>St Bartholomew's Hospital (76)</c:v>
                </c:pt>
                <c:pt idx="5">
                  <c:v>Newham General Hospital (-)</c:v>
                </c:pt>
                <c:pt idx="6">
                  <c:v>Whipps Cross Plane Tree Elective Surgical Hub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(261)</c:v>
                </c:pt>
                <c:pt idx="1">
                  <c:v>Gateway Surgical Centre (-)</c:v>
                </c:pt>
                <c:pt idx="2">
                  <c:v>The Royal London Hospital (62)</c:v>
                </c:pt>
                <c:pt idx="3">
                  <c:v>Whipps Cross University Hospital (60)</c:v>
                </c:pt>
                <c:pt idx="4">
                  <c:v>St Bartholomew's Hospital (76)</c:v>
                </c:pt>
                <c:pt idx="5">
                  <c:v>Newham General Hospital (-)</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1.0552233723055249</c:v>
                </c:pt>
                <c:pt idx="1">
                  <c:v>0</c:v>
                </c:pt>
                <c:pt idx="2">
                  <c:v>1.5108476862515481</c:v>
                </c:pt>
                <c:pt idx="3">
                  <c:v>0.73468130058549086</c:v>
                </c:pt>
                <c:pt idx="4">
                  <c:v>0.60981623900669391</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(267)</c:v>
                </c:pt>
                <c:pt idx="1">
                  <c:v>Gateway Surgical Centre (-)</c:v>
                </c:pt>
                <c:pt idx="2">
                  <c:v>The Royal London Hospital (64)</c:v>
                </c:pt>
                <c:pt idx="3">
                  <c:v>Whipps Cross University Hospital (74)</c:v>
                </c:pt>
                <c:pt idx="4">
                  <c:v>St Bartholomew's Hospital (60)</c:v>
                </c:pt>
                <c:pt idx="5">
                  <c:v>Newham General Hospital (33)</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(267)</c:v>
                </c:pt>
                <c:pt idx="1">
                  <c:v>Gateway Surgical Centre (-)</c:v>
                </c:pt>
                <c:pt idx="2">
                  <c:v>The Royal London Hospital (64)</c:v>
                </c:pt>
                <c:pt idx="3">
                  <c:v>Whipps Cross University Hospital (74)</c:v>
                </c:pt>
                <c:pt idx="4">
                  <c:v>St Bartholomew's Hospital (60)</c:v>
                </c:pt>
                <c:pt idx="5">
                  <c:v>Newham General Hospital (33)</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(267)</c:v>
                </c:pt>
                <c:pt idx="1">
                  <c:v>Gateway Surgical Centre (-)</c:v>
                </c:pt>
                <c:pt idx="2">
                  <c:v>The Royal London Hospital (64)</c:v>
                </c:pt>
                <c:pt idx="3">
                  <c:v>Whipps Cross University Hospital (74)</c:v>
                </c:pt>
                <c:pt idx="4">
                  <c:v>St Bartholomew's Hospital (60)</c:v>
                </c:pt>
                <c:pt idx="5">
                  <c:v>Newham General Hospital (33)</c:v>
                </c:pt>
                <c:pt idx="6">
                  <c:v>Whipps Cross Plane Tree Elective Surgical Hub (-)</c:v>
                </c:pt>
              </c:strCache>
            </c:strRef>
          </c:cat>
          <c:val>
            <c:numRef>
              <c:f>Sheet1!$F$2:$F$8</c:f>
              <c:numCache>
                <c:formatCode>0.0;;</c:formatCode>
                <c:ptCount val="7"/>
                <c:pt idx="0">
                  <c:v>0</c:v>
                </c:pt>
                <c:pt idx="1">
                  <c:v>0</c:v>
                </c:pt>
                <c:pt idx="2">
                  <c:v>0</c:v>
                </c:pt>
                <c:pt idx="3">
                  <c:v>3.720360881198034</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(267)</c:v>
                </c:pt>
                <c:pt idx="1">
                  <c:v>Gateway Surgical Centre (-)</c:v>
                </c:pt>
                <c:pt idx="2">
                  <c:v>The Royal London Hospital (64)</c:v>
                </c:pt>
                <c:pt idx="3">
                  <c:v>Whipps Cross University Hospital (74)</c:v>
                </c:pt>
                <c:pt idx="4">
                  <c:v>St Bartholomew's Hospital (60)</c:v>
                </c:pt>
                <c:pt idx="5">
                  <c:v>Newham General Hospital (33)</c:v>
                </c:pt>
                <c:pt idx="6">
                  <c:v>Whipps Cross Plane Tree Elective Surgical Hub (-)</c:v>
                </c:pt>
              </c:strCache>
            </c:strRef>
          </c:cat>
          <c:val>
            <c:numRef>
              <c:f>Sheet1!$G$2:$G$8</c:f>
              <c:numCache>
                <c:formatCode>0.0;;</c:formatCode>
                <c:ptCount val="7"/>
                <c:pt idx="0">
                  <c:v>4.3409875703017367</c:v>
                </c:pt>
                <c:pt idx="1">
                  <c:v>0</c:v>
                </c:pt>
                <c:pt idx="2">
                  <c:v>4.1808071197704271</c:v>
                </c:pt>
                <c:pt idx="3">
                  <c:v>0</c:v>
                </c:pt>
                <c:pt idx="4">
                  <c:v>5.1836938588661914</c:v>
                </c:pt>
                <c:pt idx="5">
                  <c:v>4.114231154648035</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(267)</c:v>
                </c:pt>
                <c:pt idx="1">
                  <c:v>Gateway Surgical Centre (-)</c:v>
                </c:pt>
                <c:pt idx="2">
                  <c:v>The Royal London Hospital (64)</c:v>
                </c:pt>
                <c:pt idx="3">
                  <c:v>Whipps Cross University Hospital (74)</c:v>
                </c:pt>
                <c:pt idx="4">
                  <c:v>St Bartholomew's Hospital (60)</c:v>
                </c:pt>
                <c:pt idx="5">
                  <c:v>Newham General Hospital (33)</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(267)</c:v>
                </c:pt>
                <c:pt idx="1">
                  <c:v>Gateway Surgical Centre (-)</c:v>
                </c:pt>
                <c:pt idx="2">
                  <c:v>The Royal London Hospital (64)</c:v>
                </c:pt>
                <c:pt idx="3">
                  <c:v>Whipps Cross University Hospital (74)</c:v>
                </c:pt>
                <c:pt idx="4">
                  <c:v>St Bartholomew's Hospital (60)</c:v>
                </c:pt>
                <c:pt idx="5">
                  <c:v>Newham General Hospital (33)</c:v>
                </c:pt>
                <c:pt idx="6">
                  <c:v>Whipps Cross Plane Tree Elective Surgical Hub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(267)</c:v>
                </c:pt>
                <c:pt idx="1">
                  <c:v>Gateway Surgical Centre (-)</c:v>
                </c:pt>
                <c:pt idx="2">
                  <c:v>The Royal London Hospital (64)</c:v>
                </c:pt>
                <c:pt idx="3">
                  <c:v>Whipps Cross University Hospital (74)</c:v>
                </c:pt>
                <c:pt idx="4">
                  <c:v>St Bartholomew's Hospital (60)</c:v>
                </c:pt>
                <c:pt idx="5">
                  <c:v>Newham General Hospital (33)</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5.6590124296982633</c:v>
                </c:pt>
                <c:pt idx="1">
                  <c:v>0</c:v>
                </c:pt>
                <c:pt idx="2">
                  <c:v>5.8191928802295729</c:v>
                </c:pt>
                <c:pt idx="3">
                  <c:v>6.279639118801966</c:v>
                </c:pt>
                <c:pt idx="4">
                  <c:v>4.8163061411338086</c:v>
                </c:pt>
                <c:pt idx="5">
                  <c:v>5.885768845351965</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(322)</c:v>
                </c:pt>
                <c:pt idx="1">
                  <c:v>Gateway Surgical Centre (-)</c:v>
                </c:pt>
                <c:pt idx="2">
                  <c:v>The Royal London Hospital (75)</c:v>
                </c:pt>
                <c:pt idx="3">
                  <c:v>Whipps Cross University Hospital (81)</c:v>
                </c:pt>
                <c:pt idx="4">
                  <c:v>St Bartholomew's Hospital (85)</c:v>
                </c:pt>
                <c:pt idx="5">
                  <c:v>Newham General Hospital (34)</c:v>
                </c:pt>
                <c:pt idx="6">
                  <c:v>Whipps Cross Plane Tree Elective Surgical Hub (30)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(322)</c:v>
                </c:pt>
                <c:pt idx="1">
                  <c:v>Gateway Surgical Centre (-)</c:v>
                </c:pt>
                <c:pt idx="2">
                  <c:v>The Royal London Hospital (75)</c:v>
                </c:pt>
                <c:pt idx="3">
                  <c:v>Whipps Cross University Hospital (81)</c:v>
                </c:pt>
                <c:pt idx="4">
                  <c:v>St Bartholomew's Hospital (85)</c:v>
                </c:pt>
                <c:pt idx="5">
                  <c:v>Newham General Hospital (34)</c:v>
                </c:pt>
                <c:pt idx="6">
                  <c:v>Whipps Cross Plane Tree Elective Surgical Hub (30)</c:v>
                </c:pt>
              </c:strCache>
            </c:strRef>
          </c:cat>
          <c:val>
            <c:numRef>
              <c:f>Sheet1!$E$2:$E$8</c:f>
              <c:numCache>
                <c:formatCode>0.0;;</c:formatCode>
                <c:ptCount val="7"/>
                <c:pt idx="0">
                  <c:v>0</c:v>
                </c:pt>
                <c:pt idx="1">
                  <c:v>0</c:v>
                </c:pt>
                <c:pt idx="2">
                  <c:v>0</c:v>
                </c:pt>
                <c:pt idx="3">
                  <c:v>5.6102474222761982</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(322)</c:v>
                </c:pt>
                <c:pt idx="1">
                  <c:v>Gateway Surgical Centre (-)</c:v>
                </c:pt>
                <c:pt idx="2">
                  <c:v>The Royal London Hospital (75)</c:v>
                </c:pt>
                <c:pt idx="3">
                  <c:v>Whipps Cross University Hospital (81)</c:v>
                </c:pt>
                <c:pt idx="4">
                  <c:v>St Bartholomew's Hospital (85)</c:v>
                </c:pt>
                <c:pt idx="5">
                  <c:v>Newham General Hospital (34)</c:v>
                </c:pt>
                <c:pt idx="6">
                  <c:v>Whipps Cross Plane Tree Elective Surgical Hub (30)</c:v>
                </c:pt>
              </c:strCache>
            </c:strRef>
          </c:cat>
          <c:val>
            <c:numRef>
              <c:f>Sheet1!$F$2:$F$8</c:f>
              <c:numCache>
                <c:formatCode>0.0;;</c:formatCode>
                <c:ptCount val="7"/>
                <c:pt idx="0">
                  <c:v>0</c:v>
                </c:pt>
                <c:pt idx="1">
                  <c:v>0</c:v>
                </c:pt>
                <c:pt idx="2">
                  <c:v>0</c:v>
                </c:pt>
                <c:pt idx="3">
                  <c:v>0</c:v>
                </c:pt>
                <c:pt idx="4">
                  <c:v>0</c:v>
                </c:pt>
                <c:pt idx="5">
                  <c:v>5.3050189629989761</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(322)</c:v>
                </c:pt>
                <c:pt idx="1">
                  <c:v>Gateway Surgical Centre (-)</c:v>
                </c:pt>
                <c:pt idx="2">
                  <c:v>The Royal London Hospital (75)</c:v>
                </c:pt>
                <c:pt idx="3">
                  <c:v>Whipps Cross University Hospital (81)</c:v>
                </c:pt>
                <c:pt idx="4">
                  <c:v>St Bartholomew's Hospital (85)</c:v>
                </c:pt>
                <c:pt idx="5">
                  <c:v>Newham General Hospital (34)</c:v>
                </c:pt>
                <c:pt idx="6">
                  <c:v>Whipps Cross Plane Tree Elective Surgical Hub (30)</c:v>
                </c:pt>
              </c:strCache>
            </c:strRef>
          </c:cat>
          <c:val>
            <c:numRef>
              <c:f>Sheet1!$G$2:$G$8</c:f>
              <c:numCache>
                <c:formatCode>0.0;;</c:formatCode>
                <c:ptCount val="7"/>
                <c:pt idx="0">
                  <c:v>6.3405439682180447</c:v>
                </c:pt>
                <c:pt idx="1">
                  <c:v>0</c:v>
                </c:pt>
                <c:pt idx="2">
                  <c:v>6.7262736978575761</c:v>
                </c:pt>
                <c:pt idx="3">
                  <c:v>0</c:v>
                </c:pt>
                <c:pt idx="4">
                  <c:v>7.1313619983957057</c:v>
                </c:pt>
                <c:pt idx="5">
                  <c:v>0</c:v>
                </c:pt>
                <c:pt idx="6">
                  <c:v>4.9273197511172633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(322)</c:v>
                </c:pt>
                <c:pt idx="1">
                  <c:v>Gateway Surgical Centre (-)</c:v>
                </c:pt>
                <c:pt idx="2">
                  <c:v>The Royal London Hospital (75)</c:v>
                </c:pt>
                <c:pt idx="3">
                  <c:v>Whipps Cross University Hospital (81)</c:v>
                </c:pt>
                <c:pt idx="4">
                  <c:v>St Bartholomew's Hospital (85)</c:v>
                </c:pt>
                <c:pt idx="5">
                  <c:v>Newham General Hospital (34)</c:v>
                </c:pt>
                <c:pt idx="6">
                  <c:v>Whipps Cross Plane Tree Elective Surgical Hub (30)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(322)</c:v>
                </c:pt>
                <c:pt idx="1">
                  <c:v>Gateway Surgical Centre (-)</c:v>
                </c:pt>
                <c:pt idx="2">
                  <c:v>The Royal London Hospital (75)</c:v>
                </c:pt>
                <c:pt idx="3">
                  <c:v>Whipps Cross University Hospital (81)</c:v>
                </c:pt>
                <c:pt idx="4">
                  <c:v>St Bartholomew's Hospital (85)</c:v>
                </c:pt>
                <c:pt idx="5">
                  <c:v>Newham General Hospital (34)</c:v>
                </c:pt>
                <c:pt idx="6">
                  <c:v>Whipps Cross Plane Tree Elective Surgical Hub (30)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(322)</c:v>
                </c:pt>
                <c:pt idx="1">
                  <c:v>Gateway Surgical Centre (-)</c:v>
                </c:pt>
                <c:pt idx="2">
                  <c:v>The Royal London Hospital (75)</c:v>
                </c:pt>
                <c:pt idx="3">
                  <c:v>Whipps Cross University Hospital (81)</c:v>
                </c:pt>
                <c:pt idx="4">
                  <c:v>St Bartholomew's Hospital (85)</c:v>
                </c:pt>
                <c:pt idx="5">
                  <c:v>Newham General Hospital (34)</c:v>
                </c:pt>
                <c:pt idx="6">
                  <c:v>Whipps Cross Plane Tree Elective Surgical Hub (30)</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3.6594560317819553</c:v>
                </c:pt>
                <c:pt idx="1">
                  <c:v>0</c:v>
                </c:pt>
                <c:pt idx="2">
                  <c:v>3.2737263021424239</c:v>
                </c:pt>
                <c:pt idx="3">
                  <c:v>4.3897525777238018</c:v>
                </c:pt>
                <c:pt idx="4">
                  <c:v>2.8686380016042943</c:v>
                </c:pt>
                <c:pt idx="5">
                  <c:v>4.6949810370010239</c:v>
                </c:pt>
                <c:pt idx="6">
                  <c:v>5.0726802488827367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Gateway Surgical Centre (-)</c:v>
                </c:pt>
                <c:pt idx="2">
                  <c:v>The Royal London Hospital (71)</c:v>
                </c:pt>
                <c:pt idx="3">
                  <c:v>Whipps Cross University Hospital (82)</c:v>
                </c:pt>
                <c:pt idx="4">
                  <c:v>St Bartholomew's Hospital (85)</c:v>
                </c:pt>
                <c:pt idx="5">
                  <c:v>Newham General Hospital (34)</c:v>
                </c:pt>
                <c:pt idx="6">
                  <c:v>Whipps Cross Plane Tree Elective Surgical Hub (32)</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Gateway Surgical Centre (-)</c:v>
                </c:pt>
                <c:pt idx="2">
                  <c:v>The Royal London Hospital (71)</c:v>
                </c:pt>
                <c:pt idx="3">
                  <c:v>Whipps Cross University Hospital (82)</c:v>
                </c:pt>
                <c:pt idx="4">
                  <c:v>St Bartholomew's Hospital (85)</c:v>
                </c:pt>
                <c:pt idx="5">
                  <c:v>Newham General Hospital (34)</c:v>
                </c:pt>
                <c:pt idx="6">
                  <c:v>Whipps Cross Plane Tree Elective Surgical Hub (32)</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Gateway Surgical Centre (-)</c:v>
                </c:pt>
                <c:pt idx="2">
                  <c:v>The Royal London Hospital (71)</c:v>
                </c:pt>
                <c:pt idx="3">
                  <c:v>Whipps Cross University Hospital (82)</c:v>
                </c:pt>
                <c:pt idx="4">
                  <c:v>St Bartholomew's Hospital (85)</c:v>
                </c:pt>
                <c:pt idx="5">
                  <c:v>Newham General Hospital (34)</c:v>
                </c:pt>
                <c:pt idx="6">
                  <c:v>Whipps Cross Plane Tree Elective Surgical Hub (32)</c:v>
                </c:pt>
              </c:strCache>
            </c:strRef>
          </c:cat>
          <c:val>
            <c:numRef>
              <c:f>Sheet1!$F$2:$F$8</c:f>
              <c:numCache>
                <c:formatCode>0.0;;</c:formatCode>
                <c:ptCount val="7"/>
                <c:pt idx="0">
                  <c:v>0</c:v>
                </c:pt>
                <c:pt idx="1">
                  <c:v>0</c:v>
                </c:pt>
                <c:pt idx="2">
                  <c:v>0</c:v>
                </c:pt>
                <c:pt idx="3">
                  <c:v>0</c:v>
                </c:pt>
                <c:pt idx="4">
                  <c:v>0</c:v>
                </c:pt>
                <c:pt idx="5">
                  <c:v>0</c:v>
                </c:pt>
                <c:pt idx="6">
                  <c:v>4.575356987189636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Gateway Surgical Centre (-)</c:v>
                </c:pt>
                <c:pt idx="2">
                  <c:v>The Royal London Hospital (71)</c:v>
                </c:pt>
                <c:pt idx="3">
                  <c:v>Whipps Cross University Hospital (82)</c:v>
                </c:pt>
                <c:pt idx="4">
                  <c:v>St Bartholomew's Hospital (85)</c:v>
                </c:pt>
                <c:pt idx="5">
                  <c:v>Newham General Hospital (34)</c:v>
                </c:pt>
                <c:pt idx="6">
                  <c:v>Whipps Cross Plane Tree Elective Surgical Hub (32)</c:v>
                </c:pt>
              </c:strCache>
            </c:strRef>
          </c:cat>
          <c:val>
            <c:numRef>
              <c:f>Sheet1!$G$2:$G$8</c:f>
              <c:numCache>
                <c:formatCode>0.0;;</c:formatCode>
                <c:ptCount val="7"/>
                <c:pt idx="0">
                  <c:v>7.0828371875117258</c:v>
                </c:pt>
                <c:pt idx="1">
                  <c:v>0</c:v>
                </c:pt>
                <c:pt idx="2">
                  <c:v>7.2293414853957438</c:v>
                </c:pt>
                <c:pt idx="3">
                  <c:v>6.4024683060346996</c:v>
                </c:pt>
                <c:pt idx="4">
                  <c:v>8.0426451577363736</c:v>
                </c:pt>
                <c:pt idx="5">
                  <c:v>6.9401996374393509</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Gateway Surgical Centre (-)</c:v>
                </c:pt>
                <c:pt idx="2">
                  <c:v>The Royal London Hospital (71)</c:v>
                </c:pt>
                <c:pt idx="3">
                  <c:v>Whipps Cross University Hospital (82)</c:v>
                </c:pt>
                <c:pt idx="4">
                  <c:v>St Bartholomew's Hospital (85)</c:v>
                </c:pt>
                <c:pt idx="5">
                  <c:v>Newham General Hospital (34)</c:v>
                </c:pt>
                <c:pt idx="6">
                  <c:v>Whipps Cross Plane Tree Elective Surgical Hub (32)</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Gateway Surgical Centre (-)</c:v>
                </c:pt>
                <c:pt idx="2">
                  <c:v>The Royal London Hospital (71)</c:v>
                </c:pt>
                <c:pt idx="3">
                  <c:v>Whipps Cross University Hospital (82)</c:v>
                </c:pt>
                <c:pt idx="4">
                  <c:v>St Bartholomew's Hospital (85)</c:v>
                </c:pt>
                <c:pt idx="5">
                  <c:v>Newham General Hospital (34)</c:v>
                </c:pt>
                <c:pt idx="6">
                  <c:v>Whipps Cross Plane Tree Elective Surgical Hub (32)</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Gateway Surgical Centre (-)</c:v>
                </c:pt>
                <c:pt idx="2">
                  <c:v>The Royal London Hospital (71)</c:v>
                </c:pt>
                <c:pt idx="3">
                  <c:v>Whipps Cross University Hospital (82)</c:v>
                </c:pt>
                <c:pt idx="4">
                  <c:v>St Bartholomew's Hospital (85)</c:v>
                </c:pt>
                <c:pt idx="5">
                  <c:v>Newham General Hospital (34)</c:v>
                </c:pt>
                <c:pt idx="6">
                  <c:v>Whipps Cross Plane Tree Elective Surgical Hub (32)</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2.9171628124882742</c:v>
                </c:pt>
                <c:pt idx="1">
                  <c:v>0</c:v>
                </c:pt>
                <c:pt idx="2">
                  <c:v>2.7706585146042562</c:v>
                </c:pt>
                <c:pt idx="3">
                  <c:v>3.5975316939653004</c:v>
                </c:pt>
                <c:pt idx="4">
                  <c:v>1.9573548422636264</c:v>
                </c:pt>
                <c:pt idx="5">
                  <c:v>3.0598003625606491</c:v>
                </c:pt>
                <c:pt idx="6">
                  <c:v>5.424643012810364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0.11262775515052237</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0.60700216562549159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0.16922766550893975</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1.7667127257989907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0.16922766550894153</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0.60700216562548892</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1.0922409589757596</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6.1393090509447266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(188)</c:v>
                </c:pt>
                <c:pt idx="1">
                  <c:v>Gateway Surgical Centre (-)</c:v>
                </c:pt>
                <c:pt idx="2">
                  <c:v>The Royal London Hospital (49)</c:v>
                </c:pt>
                <c:pt idx="3">
                  <c:v>Whipps Cross University Hospital (54)</c:v>
                </c:pt>
                <c:pt idx="4">
                  <c:v>St Bartholomew's Hospital (41)</c:v>
                </c:pt>
                <c:pt idx="5">
                  <c:v>Newham General Hospital (-)</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(188)</c:v>
                </c:pt>
                <c:pt idx="1">
                  <c:v>Gateway Surgical Centre (-)</c:v>
                </c:pt>
                <c:pt idx="2">
                  <c:v>The Royal London Hospital (49)</c:v>
                </c:pt>
                <c:pt idx="3">
                  <c:v>Whipps Cross University Hospital (54)</c:v>
                </c:pt>
                <c:pt idx="4">
                  <c:v>St Bartholomew's Hospital (41)</c:v>
                </c:pt>
                <c:pt idx="5">
                  <c:v>Newham General Hospital (-)</c:v>
                </c:pt>
                <c:pt idx="6">
                  <c:v>Whipps Cross Plane Tree Elective Surgical Hub (-)</c:v>
                </c:pt>
              </c:strCache>
            </c:strRef>
          </c:cat>
          <c:val>
            <c:numRef>
              <c:f>Sheet1!$E$2:$E$8</c:f>
              <c:numCache>
                <c:formatCode>0.0;;</c:formatCode>
                <c:ptCount val="7"/>
                <c:pt idx="0">
                  <c:v>7.2293914026422552</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(188)</c:v>
                </c:pt>
                <c:pt idx="1">
                  <c:v>Gateway Surgical Centre (-)</c:v>
                </c:pt>
                <c:pt idx="2">
                  <c:v>The Royal London Hospital (49)</c:v>
                </c:pt>
                <c:pt idx="3">
                  <c:v>Whipps Cross University Hospital (54)</c:v>
                </c:pt>
                <c:pt idx="4">
                  <c:v>St Bartholomew's Hospital (41)</c:v>
                </c:pt>
                <c:pt idx="5">
                  <c:v>Newham General Hospital (-)</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(188)</c:v>
                </c:pt>
                <c:pt idx="1">
                  <c:v>Gateway Surgical Centre (-)</c:v>
                </c:pt>
                <c:pt idx="2">
                  <c:v>The Royal London Hospital (49)</c:v>
                </c:pt>
                <c:pt idx="3">
                  <c:v>Whipps Cross University Hospital (54)</c:v>
                </c:pt>
                <c:pt idx="4">
                  <c:v>St Bartholomew's Hospital (41)</c:v>
                </c:pt>
                <c:pt idx="5">
                  <c:v>Newham General Hospital (-)</c:v>
                </c:pt>
                <c:pt idx="6">
                  <c:v>Whipps Cross Plane Tree Elective Surgical Hub (-)</c:v>
                </c:pt>
              </c:strCache>
            </c:strRef>
          </c:cat>
          <c:val>
            <c:numRef>
              <c:f>Sheet1!$G$2:$G$8</c:f>
              <c:numCache>
                <c:formatCode>0.0;;</c:formatCode>
                <c:ptCount val="7"/>
                <c:pt idx="0">
                  <c:v>0</c:v>
                </c:pt>
                <c:pt idx="1">
                  <c:v>0</c:v>
                </c:pt>
                <c:pt idx="2">
                  <c:v>7.7490638309943218</c:v>
                </c:pt>
                <c:pt idx="3">
                  <c:v>7.1790716534166199</c:v>
                </c:pt>
                <c:pt idx="4">
                  <c:v>8.8110706492046109</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(188)</c:v>
                </c:pt>
                <c:pt idx="1">
                  <c:v>Gateway Surgical Centre (-)</c:v>
                </c:pt>
                <c:pt idx="2">
                  <c:v>The Royal London Hospital (49)</c:v>
                </c:pt>
                <c:pt idx="3">
                  <c:v>Whipps Cross University Hospital (54)</c:v>
                </c:pt>
                <c:pt idx="4">
                  <c:v>St Bartholomew's Hospital (41)</c:v>
                </c:pt>
                <c:pt idx="5">
                  <c:v>Newham General Hospital (-)</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(188)</c:v>
                </c:pt>
                <c:pt idx="1">
                  <c:v>Gateway Surgical Centre (-)</c:v>
                </c:pt>
                <c:pt idx="2">
                  <c:v>The Royal London Hospital (49)</c:v>
                </c:pt>
                <c:pt idx="3">
                  <c:v>Whipps Cross University Hospital (54)</c:v>
                </c:pt>
                <c:pt idx="4">
                  <c:v>St Bartholomew's Hospital (41)</c:v>
                </c:pt>
                <c:pt idx="5">
                  <c:v>Newham General Hospital (-)</c:v>
                </c:pt>
                <c:pt idx="6">
                  <c:v>Whipps Cross Plane Tree Elective Surgical Hub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(188)</c:v>
                </c:pt>
                <c:pt idx="1">
                  <c:v>Gateway Surgical Centre (-)</c:v>
                </c:pt>
                <c:pt idx="2">
                  <c:v>The Royal London Hospital (49)</c:v>
                </c:pt>
                <c:pt idx="3">
                  <c:v>Whipps Cross University Hospital (54)</c:v>
                </c:pt>
                <c:pt idx="4">
                  <c:v>St Bartholomew's Hospital (41)</c:v>
                </c:pt>
                <c:pt idx="5">
                  <c:v>Newham General Hospital (-)</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2.7706085973577448</c:v>
                </c:pt>
                <c:pt idx="1">
                  <c:v>0</c:v>
                </c:pt>
                <c:pt idx="2">
                  <c:v>2.2509361690056782</c:v>
                </c:pt>
                <c:pt idx="3">
                  <c:v>2.8209283465833801</c:v>
                </c:pt>
                <c:pt idx="4">
                  <c:v>1.1889293507953891</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(213)</c:v>
                </c:pt>
                <c:pt idx="1">
                  <c:v>Gateway Surgical Centre (-)</c:v>
                </c:pt>
                <c:pt idx="2">
                  <c:v>The Royal London Hospital (55)</c:v>
                </c:pt>
                <c:pt idx="3">
                  <c:v>Whipps Cross University Hospital (62)</c:v>
                </c:pt>
                <c:pt idx="4">
                  <c:v>St Bartholomew's Hospital (49)</c:v>
                </c:pt>
                <c:pt idx="5">
                  <c:v>Newham General Hospital (-)</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(213)</c:v>
                </c:pt>
                <c:pt idx="1">
                  <c:v>Gateway Surgical Centre (-)</c:v>
                </c:pt>
                <c:pt idx="2">
                  <c:v>The Royal London Hospital (55)</c:v>
                </c:pt>
                <c:pt idx="3">
                  <c:v>Whipps Cross University Hospital (62)</c:v>
                </c:pt>
                <c:pt idx="4">
                  <c:v>St Bartholomew's Hospital (49)</c:v>
                </c:pt>
                <c:pt idx="5">
                  <c:v>Newham General Hospital (-)</c:v>
                </c:pt>
                <c:pt idx="6">
                  <c:v>Whipps Cross Plane Tree Elective Surgical Hub (-)</c:v>
                </c:pt>
              </c:strCache>
            </c:strRef>
          </c:cat>
          <c:val>
            <c:numRef>
              <c:f>Sheet1!$E$2:$E$8</c:f>
              <c:numCache>
                <c:formatCode>0.0;;</c:formatCode>
                <c:ptCount val="7"/>
                <c:pt idx="0">
                  <c:v>5.4890062203259804</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(213)</c:v>
                </c:pt>
                <c:pt idx="1">
                  <c:v>Gateway Surgical Centre (-)</c:v>
                </c:pt>
                <c:pt idx="2">
                  <c:v>The Royal London Hospital (55)</c:v>
                </c:pt>
                <c:pt idx="3">
                  <c:v>Whipps Cross University Hospital (62)</c:v>
                </c:pt>
                <c:pt idx="4">
                  <c:v>St Bartholomew's Hospital (49)</c:v>
                </c:pt>
                <c:pt idx="5">
                  <c:v>Newham General Hospital (-)</c:v>
                </c:pt>
                <c:pt idx="6">
                  <c:v>Whipps Cross Plane Tree Elective Surgical Hub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(213)</c:v>
                </c:pt>
                <c:pt idx="1">
                  <c:v>Gateway Surgical Centre (-)</c:v>
                </c:pt>
                <c:pt idx="2">
                  <c:v>The Royal London Hospital (55)</c:v>
                </c:pt>
                <c:pt idx="3">
                  <c:v>Whipps Cross University Hospital (62)</c:v>
                </c:pt>
                <c:pt idx="4">
                  <c:v>St Bartholomew's Hospital (49)</c:v>
                </c:pt>
                <c:pt idx="5">
                  <c:v>Newham General Hospital (-)</c:v>
                </c:pt>
                <c:pt idx="6">
                  <c:v>Whipps Cross Plane Tree Elective Surgical Hub (-)</c:v>
                </c:pt>
              </c:strCache>
            </c:strRef>
          </c:cat>
          <c:val>
            <c:numRef>
              <c:f>Sheet1!$G$2:$G$8</c:f>
              <c:numCache>
                <c:formatCode>0.0;;</c:formatCode>
                <c:ptCount val="7"/>
                <c:pt idx="0">
                  <c:v>0</c:v>
                </c:pt>
                <c:pt idx="1">
                  <c:v>0</c:v>
                </c:pt>
                <c:pt idx="2">
                  <c:v>5.8079509864081933</c:v>
                </c:pt>
                <c:pt idx="3">
                  <c:v>5.7238952519448993</c:v>
                </c:pt>
                <c:pt idx="4">
                  <c:v>5.7061363824107412</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(213)</c:v>
                </c:pt>
                <c:pt idx="1">
                  <c:v>Gateway Surgical Centre (-)</c:v>
                </c:pt>
                <c:pt idx="2">
                  <c:v>The Royal London Hospital (55)</c:v>
                </c:pt>
                <c:pt idx="3">
                  <c:v>Whipps Cross University Hospital (62)</c:v>
                </c:pt>
                <c:pt idx="4">
                  <c:v>St Bartholomew's Hospital (49)</c:v>
                </c:pt>
                <c:pt idx="5">
                  <c:v>Newham General Hospital (-)</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(213)</c:v>
                </c:pt>
                <c:pt idx="1">
                  <c:v>Gateway Surgical Centre (-)</c:v>
                </c:pt>
                <c:pt idx="2">
                  <c:v>The Royal London Hospital (55)</c:v>
                </c:pt>
                <c:pt idx="3">
                  <c:v>Whipps Cross University Hospital (62)</c:v>
                </c:pt>
                <c:pt idx="4">
                  <c:v>St Bartholomew's Hospital (49)</c:v>
                </c:pt>
                <c:pt idx="5">
                  <c:v>Newham General Hospital (-)</c:v>
                </c:pt>
                <c:pt idx="6">
                  <c:v>Whipps Cross Plane Tree Elective Surgical Hub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(213)</c:v>
                </c:pt>
                <c:pt idx="1">
                  <c:v>Gateway Surgical Centre (-)</c:v>
                </c:pt>
                <c:pt idx="2">
                  <c:v>The Royal London Hospital (55)</c:v>
                </c:pt>
                <c:pt idx="3">
                  <c:v>Whipps Cross University Hospital (62)</c:v>
                </c:pt>
                <c:pt idx="4">
                  <c:v>St Bartholomew's Hospital (49)</c:v>
                </c:pt>
                <c:pt idx="5">
                  <c:v>Newham General Hospital (-)</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4.5109937796740196</c:v>
                </c:pt>
                <c:pt idx="1">
                  <c:v>0</c:v>
                </c:pt>
                <c:pt idx="2">
                  <c:v>4.1920490135918067</c:v>
                </c:pt>
                <c:pt idx="3">
                  <c:v>4.2761047480551007</c:v>
                </c:pt>
                <c:pt idx="4">
                  <c:v>4.2938636175892588</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(348)</c:v>
                </c:pt>
                <c:pt idx="1">
                  <c:v>Gateway Surgical Centre (-)</c:v>
                </c:pt>
                <c:pt idx="2">
                  <c:v>The Royal London Hospital (79)</c:v>
                </c:pt>
                <c:pt idx="3">
                  <c:v>Whipps Cross University Hospital (93)</c:v>
                </c:pt>
                <c:pt idx="4">
                  <c:v>St Bartholomew's Hospital (91)</c:v>
                </c:pt>
                <c:pt idx="5">
                  <c:v>Newham General Hospital (35)</c:v>
                </c:pt>
                <c:pt idx="6">
                  <c:v>Whipps Cross Plane Tree Elective Surgical Hub (33)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(348)</c:v>
                </c:pt>
                <c:pt idx="1">
                  <c:v>Gateway Surgical Centre (-)</c:v>
                </c:pt>
                <c:pt idx="2">
                  <c:v>The Royal London Hospital (79)</c:v>
                </c:pt>
                <c:pt idx="3">
                  <c:v>Whipps Cross University Hospital (93)</c:v>
                </c:pt>
                <c:pt idx="4">
                  <c:v>St Bartholomew's Hospital (91)</c:v>
                </c:pt>
                <c:pt idx="5">
                  <c:v>Newham General Hospital (35)</c:v>
                </c:pt>
                <c:pt idx="6">
                  <c:v>Whipps Cross Plane Tree Elective Surgical Hub (33)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(348)</c:v>
                </c:pt>
                <c:pt idx="1">
                  <c:v>Gateway Surgical Centre (-)</c:v>
                </c:pt>
                <c:pt idx="2">
                  <c:v>The Royal London Hospital (79)</c:v>
                </c:pt>
                <c:pt idx="3">
                  <c:v>Whipps Cross University Hospital (93)</c:v>
                </c:pt>
                <c:pt idx="4">
                  <c:v>St Bartholomew's Hospital (91)</c:v>
                </c:pt>
                <c:pt idx="5">
                  <c:v>Newham General Hospital (35)</c:v>
                </c:pt>
                <c:pt idx="6">
                  <c:v>Whipps Cross Plane Tree Elective Surgical Hub (33)</c:v>
                </c:pt>
              </c:strCache>
            </c:strRef>
          </c:cat>
          <c:val>
            <c:numRef>
              <c:f>Sheet1!$F$2:$F$8</c:f>
              <c:numCache>
                <c:formatCode>0.0;;</c:formatCode>
                <c:ptCount val="7"/>
                <c:pt idx="0">
                  <c:v>0</c:v>
                </c:pt>
                <c:pt idx="1">
                  <c:v>0</c:v>
                </c:pt>
                <c:pt idx="2">
                  <c:v>0</c:v>
                </c:pt>
                <c:pt idx="3">
                  <c:v>8.4203481278636421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(348)</c:v>
                </c:pt>
                <c:pt idx="1">
                  <c:v>Gateway Surgical Centre (-)</c:v>
                </c:pt>
                <c:pt idx="2">
                  <c:v>The Royal London Hospital (79)</c:v>
                </c:pt>
                <c:pt idx="3">
                  <c:v>Whipps Cross University Hospital (93)</c:v>
                </c:pt>
                <c:pt idx="4">
                  <c:v>St Bartholomew's Hospital (91)</c:v>
                </c:pt>
                <c:pt idx="5">
                  <c:v>Newham General Hospital (35)</c:v>
                </c:pt>
                <c:pt idx="6">
                  <c:v>Whipps Cross Plane Tree Elective Surgical Hub (33)</c:v>
                </c:pt>
              </c:strCache>
            </c:strRef>
          </c:cat>
          <c:val>
            <c:numRef>
              <c:f>Sheet1!$G$2:$G$8</c:f>
              <c:numCache>
                <c:formatCode>0.0;;</c:formatCode>
                <c:ptCount val="7"/>
                <c:pt idx="0">
                  <c:v>8.8937097323969621</c:v>
                </c:pt>
                <c:pt idx="1">
                  <c:v>0</c:v>
                </c:pt>
                <c:pt idx="2">
                  <c:v>8.7658997309939846</c:v>
                </c:pt>
                <c:pt idx="3">
                  <c:v>0</c:v>
                </c:pt>
                <c:pt idx="4">
                  <c:v>0</c:v>
                </c:pt>
                <c:pt idx="5">
                  <c:v>9.1057609300572739</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(348)</c:v>
                </c:pt>
                <c:pt idx="1">
                  <c:v>Gateway Surgical Centre (-)</c:v>
                </c:pt>
                <c:pt idx="2">
                  <c:v>The Royal London Hospital (79)</c:v>
                </c:pt>
                <c:pt idx="3">
                  <c:v>Whipps Cross University Hospital (93)</c:v>
                </c:pt>
                <c:pt idx="4">
                  <c:v>St Bartholomew's Hospital (91)</c:v>
                </c:pt>
                <c:pt idx="5">
                  <c:v>Newham General Hospital (35)</c:v>
                </c:pt>
                <c:pt idx="6">
                  <c:v>Whipps Cross Plane Tree Elective Surgical Hub (33)</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(348)</c:v>
                </c:pt>
                <c:pt idx="1">
                  <c:v>Gateway Surgical Centre (-)</c:v>
                </c:pt>
                <c:pt idx="2">
                  <c:v>The Royal London Hospital (79)</c:v>
                </c:pt>
                <c:pt idx="3">
                  <c:v>Whipps Cross University Hospital (93)</c:v>
                </c:pt>
                <c:pt idx="4">
                  <c:v>St Bartholomew's Hospital (91)</c:v>
                </c:pt>
                <c:pt idx="5">
                  <c:v>Newham General Hospital (35)</c:v>
                </c:pt>
                <c:pt idx="6">
                  <c:v>Whipps Cross Plane Tree Elective Surgical Hub (33)</c:v>
                </c:pt>
              </c:strCache>
            </c:strRef>
          </c:cat>
          <c:val>
            <c:numRef>
              <c:f>Sheet1!$I$2:$I$8</c:f>
              <c:numCache>
                <c:formatCode>0.0;;</c:formatCode>
                <c:ptCount val="7"/>
                <c:pt idx="0">
                  <c:v>0</c:v>
                </c:pt>
                <c:pt idx="1">
                  <c:v>0</c:v>
                </c:pt>
                <c:pt idx="2">
                  <c:v>0</c:v>
                </c:pt>
                <c:pt idx="3">
                  <c:v>0</c:v>
                </c:pt>
                <c:pt idx="4">
                  <c:v>0</c:v>
                </c:pt>
                <c:pt idx="5">
                  <c:v>0</c:v>
                </c:pt>
                <c:pt idx="6">
                  <c:v>9.678201521979398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(348)</c:v>
                </c:pt>
                <c:pt idx="1">
                  <c:v>Gateway Surgical Centre (-)</c:v>
                </c:pt>
                <c:pt idx="2">
                  <c:v>The Royal London Hospital (79)</c:v>
                </c:pt>
                <c:pt idx="3">
                  <c:v>Whipps Cross University Hospital (93)</c:v>
                </c:pt>
                <c:pt idx="4">
                  <c:v>St Bartholomew's Hospital (91)</c:v>
                </c:pt>
                <c:pt idx="5">
                  <c:v>Newham General Hospital (35)</c:v>
                </c:pt>
                <c:pt idx="6">
                  <c:v>Whipps Cross Plane Tree Elective Surgical Hub (33)</c:v>
                </c:pt>
              </c:strCache>
            </c:strRef>
          </c:cat>
          <c:val>
            <c:numRef>
              <c:f>Sheet1!$J$2:$J$8</c:f>
              <c:numCache>
                <c:formatCode>0.0;;</c:formatCode>
                <c:ptCount val="7"/>
                <c:pt idx="0">
                  <c:v>0</c:v>
                </c:pt>
                <c:pt idx="1">
                  <c:v>0</c:v>
                </c:pt>
                <c:pt idx="2">
                  <c:v>0</c:v>
                </c:pt>
                <c:pt idx="3">
                  <c:v>0</c:v>
                </c:pt>
                <c:pt idx="4">
                  <c:v>9.9315785106453891</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1.1062902676030379</c:v>
                </c:pt>
                <c:pt idx="1">
                  <c:v>0</c:v>
                </c:pt>
                <c:pt idx="2">
                  <c:v>1.2341002690060154</c:v>
                </c:pt>
                <c:pt idx="3">
                  <c:v>1.5796518721363579</c:v>
                </c:pt>
                <c:pt idx="4">
                  <c:v>6.8421489354610898E-2</c:v>
                </c:pt>
                <c:pt idx="5">
                  <c:v>0.89423906994272606</c:v>
                </c:pt>
                <c:pt idx="6">
                  <c:v>0.32179847802060202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(342)</c:v>
                </c:pt>
                <c:pt idx="1">
                  <c:v>Gateway Surgical Centre (-)</c:v>
                </c:pt>
                <c:pt idx="2">
                  <c:v>The Royal London Hospital (78)</c:v>
                </c:pt>
                <c:pt idx="3">
                  <c:v>Whipps Cross University Hospital (93)</c:v>
                </c:pt>
                <c:pt idx="4">
                  <c:v>St Bartholomew's Hospital (88)</c:v>
                </c:pt>
                <c:pt idx="5">
                  <c:v>Newham General Hospital (34)</c:v>
                </c:pt>
                <c:pt idx="6">
                  <c:v>Whipps Cross Plane Tree Elective Surgical Hub (33)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(342)</c:v>
                </c:pt>
                <c:pt idx="1">
                  <c:v>Gateway Surgical Centre (-)</c:v>
                </c:pt>
                <c:pt idx="2">
                  <c:v>The Royal London Hospital (78)</c:v>
                </c:pt>
                <c:pt idx="3">
                  <c:v>Whipps Cross University Hospital (93)</c:v>
                </c:pt>
                <c:pt idx="4">
                  <c:v>St Bartholomew's Hospital (88)</c:v>
                </c:pt>
                <c:pt idx="5">
                  <c:v>Newham General Hospital (34)</c:v>
                </c:pt>
                <c:pt idx="6">
                  <c:v>Whipps Cross Plane Tree Elective Surgical Hub (33)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(342)</c:v>
                </c:pt>
                <c:pt idx="1">
                  <c:v>Gateway Surgical Centre (-)</c:v>
                </c:pt>
                <c:pt idx="2">
                  <c:v>The Royal London Hospital (78)</c:v>
                </c:pt>
                <c:pt idx="3">
                  <c:v>Whipps Cross University Hospital (93)</c:v>
                </c:pt>
                <c:pt idx="4">
                  <c:v>St Bartholomew's Hospital (88)</c:v>
                </c:pt>
                <c:pt idx="5">
                  <c:v>Newham General Hospital (34)</c:v>
                </c:pt>
                <c:pt idx="6">
                  <c:v>Whipps Cross Plane Tree Elective Surgical Hub (33)</c:v>
                </c:pt>
              </c:strCache>
            </c:strRef>
          </c:cat>
          <c:val>
            <c:numRef>
              <c:f>Sheet1!$F$2:$F$8</c:f>
              <c:numCache>
                <c:formatCode>0.0;;</c:formatCode>
                <c:ptCount val="7"/>
                <c:pt idx="0">
                  <c:v>0</c:v>
                </c:pt>
                <c:pt idx="1">
                  <c:v>0</c:v>
                </c:pt>
                <c:pt idx="2">
                  <c:v>0</c:v>
                </c:pt>
                <c:pt idx="3">
                  <c:v>8.569128714205803</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(342)</c:v>
                </c:pt>
                <c:pt idx="1">
                  <c:v>Gateway Surgical Centre (-)</c:v>
                </c:pt>
                <c:pt idx="2">
                  <c:v>The Royal London Hospital (78)</c:v>
                </c:pt>
                <c:pt idx="3">
                  <c:v>Whipps Cross University Hospital (93)</c:v>
                </c:pt>
                <c:pt idx="4">
                  <c:v>St Bartholomew's Hospital (88)</c:v>
                </c:pt>
                <c:pt idx="5">
                  <c:v>Newham General Hospital (34)</c:v>
                </c:pt>
                <c:pt idx="6">
                  <c:v>Whipps Cross Plane Tree Elective Surgical Hub (33)</c:v>
                </c:pt>
              </c:strCache>
            </c:strRef>
          </c:cat>
          <c:val>
            <c:numRef>
              <c:f>Sheet1!$G$2:$G$8</c:f>
              <c:numCache>
                <c:formatCode>0.0;;</c:formatCode>
                <c:ptCount val="7"/>
                <c:pt idx="0">
                  <c:v>8.9577842268484567</c:v>
                </c:pt>
                <c:pt idx="1">
                  <c:v>0</c:v>
                </c:pt>
                <c:pt idx="2">
                  <c:v>8.6891098691720199</c:v>
                </c:pt>
                <c:pt idx="3">
                  <c:v>0</c:v>
                </c:pt>
                <c:pt idx="4">
                  <c:v>0</c:v>
                </c:pt>
                <c:pt idx="5">
                  <c:v>9.1195995781167145</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(342)</c:v>
                </c:pt>
                <c:pt idx="1">
                  <c:v>Gateway Surgical Centre (-)</c:v>
                </c:pt>
                <c:pt idx="2">
                  <c:v>The Royal London Hospital (78)</c:v>
                </c:pt>
                <c:pt idx="3">
                  <c:v>Whipps Cross University Hospital (93)</c:v>
                </c:pt>
                <c:pt idx="4">
                  <c:v>St Bartholomew's Hospital (88)</c:v>
                </c:pt>
                <c:pt idx="5">
                  <c:v>Newham General Hospital (34)</c:v>
                </c:pt>
                <c:pt idx="6">
                  <c:v>Whipps Cross Plane Tree Elective Surgical Hub (33)</c:v>
                </c:pt>
              </c:strCache>
            </c:strRef>
          </c:cat>
          <c:val>
            <c:numRef>
              <c:f>Sheet1!$H$2:$H$8</c:f>
              <c:numCache>
                <c:formatCode>0.0;;</c:formatCode>
                <c:ptCount val="7"/>
                <c:pt idx="0">
                  <c:v>0</c:v>
                </c:pt>
                <c:pt idx="1">
                  <c:v>0</c:v>
                </c:pt>
                <c:pt idx="2">
                  <c:v>0</c:v>
                </c:pt>
                <c:pt idx="3">
                  <c:v>0</c:v>
                </c:pt>
                <c:pt idx="4">
                  <c:v>0</c:v>
                </c:pt>
                <c:pt idx="5">
                  <c:v>0</c:v>
                </c:pt>
                <c:pt idx="6">
                  <c:v>9.6617952541332635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(342)</c:v>
                </c:pt>
                <c:pt idx="1">
                  <c:v>Gateway Surgical Centre (-)</c:v>
                </c:pt>
                <c:pt idx="2">
                  <c:v>The Royal London Hospital (78)</c:v>
                </c:pt>
                <c:pt idx="3">
                  <c:v>Whipps Cross University Hospital (93)</c:v>
                </c:pt>
                <c:pt idx="4">
                  <c:v>St Bartholomew's Hospital (88)</c:v>
                </c:pt>
                <c:pt idx="5">
                  <c:v>Newham General Hospital (34)</c:v>
                </c:pt>
                <c:pt idx="6">
                  <c:v>Whipps Cross Plane Tree Elective Surgical Hub (33)</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(342)</c:v>
                </c:pt>
                <c:pt idx="1">
                  <c:v>Gateway Surgical Centre (-)</c:v>
                </c:pt>
                <c:pt idx="2">
                  <c:v>The Royal London Hospital (78)</c:v>
                </c:pt>
                <c:pt idx="3">
                  <c:v>Whipps Cross University Hospital (93)</c:v>
                </c:pt>
                <c:pt idx="4">
                  <c:v>St Bartholomew's Hospital (88)</c:v>
                </c:pt>
                <c:pt idx="5">
                  <c:v>Newham General Hospital (34)</c:v>
                </c:pt>
                <c:pt idx="6">
                  <c:v>Whipps Cross Plane Tree Elective Surgical Hub (33)</c:v>
                </c:pt>
              </c:strCache>
            </c:strRef>
          </c:cat>
          <c:val>
            <c:numRef>
              <c:f>Sheet1!$J$2:$J$8</c:f>
              <c:numCache>
                <c:formatCode>0.0;;</c:formatCode>
                <c:ptCount val="7"/>
                <c:pt idx="0">
                  <c:v>0</c:v>
                </c:pt>
                <c:pt idx="1">
                  <c:v>0</c:v>
                </c:pt>
                <c:pt idx="2">
                  <c:v>0</c:v>
                </c:pt>
                <c:pt idx="3">
                  <c:v>0</c:v>
                </c:pt>
                <c:pt idx="4">
                  <c:v>9.9507533612808157</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1.0422157731515433</c:v>
                </c:pt>
                <c:pt idx="1">
                  <c:v>0</c:v>
                </c:pt>
                <c:pt idx="2">
                  <c:v>1.3108901308279801</c:v>
                </c:pt>
                <c:pt idx="3">
                  <c:v>1.430871285794197</c:v>
                </c:pt>
                <c:pt idx="4">
                  <c:v>4.9246638719184332E-2</c:v>
                </c:pt>
                <c:pt idx="5">
                  <c:v>0.88040042188328549</c:v>
                </c:pt>
                <c:pt idx="6">
                  <c:v>0.33820474586673654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(347)</c:v>
                </c:pt>
                <c:pt idx="1">
                  <c:v>Gateway Surgical Centre (-)</c:v>
                </c:pt>
                <c:pt idx="2">
                  <c:v>The Royal London Hospital (80)</c:v>
                </c:pt>
                <c:pt idx="3">
                  <c:v>Whipps Cross University Hospital (92)</c:v>
                </c:pt>
                <c:pt idx="4">
                  <c:v>St Bartholomew's Hospital (89)</c:v>
                </c:pt>
                <c:pt idx="5">
                  <c:v>Newham General Hospital (36)</c:v>
                </c:pt>
                <c:pt idx="6">
                  <c:v>Whipps Cross Plane Tree Elective Surgical Hub (33)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(347)</c:v>
                </c:pt>
                <c:pt idx="1">
                  <c:v>Gateway Surgical Centre (-)</c:v>
                </c:pt>
                <c:pt idx="2">
                  <c:v>The Royal London Hospital (80)</c:v>
                </c:pt>
                <c:pt idx="3">
                  <c:v>Whipps Cross University Hospital (92)</c:v>
                </c:pt>
                <c:pt idx="4">
                  <c:v>St Bartholomew's Hospital (89)</c:v>
                </c:pt>
                <c:pt idx="5">
                  <c:v>Newham General Hospital (36)</c:v>
                </c:pt>
                <c:pt idx="6">
                  <c:v>Whipps Cross Plane Tree Elective Surgical Hub (33)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(347)</c:v>
                </c:pt>
                <c:pt idx="1">
                  <c:v>Gateway Surgical Centre (-)</c:v>
                </c:pt>
                <c:pt idx="2">
                  <c:v>The Royal London Hospital (80)</c:v>
                </c:pt>
                <c:pt idx="3">
                  <c:v>Whipps Cross University Hospital (92)</c:v>
                </c:pt>
                <c:pt idx="4">
                  <c:v>St Bartholomew's Hospital (89)</c:v>
                </c:pt>
                <c:pt idx="5">
                  <c:v>Newham General Hospital (36)</c:v>
                </c:pt>
                <c:pt idx="6">
                  <c:v>Whipps Cross Plane Tree Elective Surgical Hub (33)</c:v>
                </c:pt>
              </c:strCache>
            </c:strRef>
          </c:cat>
          <c:val>
            <c:numRef>
              <c:f>Sheet1!$F$2:$F$8</c:f>
              <c:numCache>
                <c:formatCode>0.0;;</c:formatCode>
                <c:ptCount val="7"/>
                <c:pt idx="0">
                  <c:v>0</c:v>
                </c:pt>
                <c:pt idx="1">
                  <c:v>0</c:v>
                </c:pt>
                <c:pt idx="2">
                  <c:v>0</c:v>
                </c:pt>
                <c:pt idx="3">
                  <c:v>7.6221853101741646</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(347)</c:v>
                </c:pt>
                <c:pt idx="1">
                  <c:v>Gateway Surgical Centre (-)</c:v>
                </c:pt>
                <c:pt idx="2">
                  <c:v>The Royal London Hospital (80)</c:v>
                </c:pt>
                <c:pt idx="3">
                  <c:v>Whipps Cross University Hospital (92)</c:v>
                </c:pt>
                <c:pt idx="4">
                  <c:v>St Bartholomew's Hospital (89)</c:v>
                </c:pt>
                <c:pt idx="5">
                  <c:v>Newham General Hospital (36)</c:v>
                </c:pt>
                <c:pt idx="6">
                  <c:v>Whipps Cross Plane Tree Elective Surgical Hub (33)</c:v>
                </c:pt>
              </c:strCache>
            </c:strRef>
          </c:cat>
          <c:val>
            <c:numRef>
              <c:f>Sheet1!$G$2:$G$8</c:f>
              <c:numCache>
                <c:formatCode>0.0;;</c:formatCode>
                <c:ptCount val="7"/>
                <c:pt idx="0">
                  <c:v>8.1212690097181497</c:v>
                </c:pt>
                <c:pt idx="1">
                  <c:v>0</c:v>
                </c:pt>
                <c:pt idx="2">
                  <c:v>7.8485757229020727</c:v>
                </c:pt>
                <c:pt idx="3">
                  <c:v>0</c:v>
                </c:pt>
                <c:pt idx="4">
                  <c:v>0</c:v>
                </c:pt>
                <c:pt idx="5">
                  <c:v>8.2935715371419896</c:v>
                </c:pt>
                <c:pt idx="6">
                  <c:v>8.9653445615793377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(347)</c:v>
                </c:pt>
                <c:pt idx="1">
                  <c:v>Gateway Surgical Centre (-)</c:v>
                </c:pt>
                <c:pt idx="2">
                  <c:v>The Royal London Hospital (80)</c:v>
                </c:pt>
                <c:pt idx="3">
                  <c:v>Whipps Cross University Hospital (92)</c:v>
                </c:pt>
                <c:pt idx="4">
                  <c:v>St Bartholomew's Hospital (89)</c:v>
                </c:pt>
                <c:pt idx="5">
                  <c:v>Newham General Hospital (36)</c:v>
                </c:pt>
                <c:pt idx="6">
                  <c:v>Whipps Cross Plane Tree Elective Surgical Hub (33)</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(347)</c:v>
                </c:pt>
                <c:pt idx="1">
                  <c:v>Gateway Surgical Centre (-)</c:v>
                </c:pt>
                <c:pt idx="2">
                  <c:v>The Royal London Hospital (80)</c:v>
                </c:pt>
                <c:pt idx="3">
                  <c:v>Whipps Cross University Hospital (92)</c:v>
                </c:pt>
                <c:pt idx="4">
                  <c:v>St Bartholomew's Hospital (89)</c:v>
                </c:pt>
                <c:pt idx="5">
                  <c:v>Newham General Hospital (36)</c:v>
                </c:pt>
                <c:pt idx="6">
                  <c:v>Whipps Cross Plane Tree Elective Surgical Hub (33)</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(347)</c:v>
                </c:pt>
                <c:pt idx="1">
                  <c:v>Gateway Surgical Centre (-)</c:v>
                </c:pt>
                <c:pt idx="2">
                  <c:v>The Royal London Hospital (80)</c:v>
                </c:pt>
                <c:pt idx="3">
                  <c:v>Whipps Cross University Hospital (92)</c:v>
                </c:pt>
                <c:pt idx="4">
                  <c:v>St Bartholomew's Hospital (89)</c:v>
                </c:pt>
                <c:pt idx="5">
                  <c:v>Newham General Hospital (36)</c:v>
                </c:pt>
                <c:pt idx="6">
                  <c:v>Whipps Cross Plane Tree Elective Surgical Hub (33)</c:v>
                </c:pt>
              </c:strCache>
            </c:strRef>
          </c:cat>
          <c:val>
            <c:numRef>
              <c:f>Sheet1!$J$2:$J$8</c:f>
              <c:numCache>
                <c:formatCode>0.0;;</c:formatCode>
                <c:ptCount val="7"/>
                <c:pt idx="0">
                  <c:v>0</c:v>
                </c:pt>
                <c:pt idx="1">
                  <c:v>0</c:v>
                </c:pt>
                <c:pt idx="2">
                  <c:v>0</c:v>
                </c:pt>
                <c:pt idx="3">
                  <c:v>0</c:v>
                </c:pt>
                <c:pt idx="4">
                  <c:v>9.5107424826998805</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1.8787309902818503</c:v>
                </c:pt>
                <c:pt idx="1">
                  <c:v>0</c:v>
                </c:pt>
                <c:pt idx="2">
                  <c:v>2.1514242770979273</c:v>
                </c:pt>
                <c:pt idx="3">
                  <c:v>2.3778146898258354</c:v>
                </c:pt>
                <c:pt idx="4">
                  <c:v>0.48925751730011946</c:v>
                </c:pt>
                <c:pt idx="5">
                  <c:v>1.7064284628580104</c:v>
                </c:pt>
                <c:pt idx="6">
                  <c:v>1.0346554384206623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7.281335035029139</c:v>
                </c:pt>
                <c:pt idx="1">
                  <c:v>6.9239890533030604</c:v>
                </c:pt>
                <c:pt idx="2">
                  <c:v>6.5322496514716484</c:v>
                </c:pt>
                <c:pt idx="3">
                  <c:v>6.1465924668606391</c:v>
                </c:pt>
                <c:pt idx="4">
                  <c:v>6.1393090509447266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6.6276463452525203</c:v>
                </c:pt>
                <c:pt idx="1">
                  <c:v>7.4984313053562532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8.2675809549922192</c:v>
                </c:pt>
                <c:pt idx="1">
                  <c:v>8.6539908834474222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8.4147977955088482</c:v>
                </c:pt>
                <c:pt idx="1">
                  <c:v>8.5240773210539409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8.6735640704246357</c:v>
                </c:pt>
                <c:pt idx="1">
                  <c:v>8.7717860447707849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0.2039778913654775</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0.42707301640984863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0.11906476395257393</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1.2430191779614885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0.11906476395257393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0.42707301640984952</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0.41743426630404379</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7.8604610720129786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4.0233598803688944</c:v>
                </c:pt>
                <c:pt idx="1">
                  <c:v>4.3932927035473979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6.6995810764255577</c:v>
                </c:pt>
                <c:pt idx="1">
                  <c:v>6.0795110064214084</c:v>
                </c:pt>
                <c:pt idx="2">
                  <c:v>6.2764702414915243</c:v>
                </c:pt>
                <c:pt idx="3">
                  <c:v>5.5340212593207632</c:v>
                </c:pt>
                <c:pt idx="4">
                  <c:v>6.8779908690220681</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9.0327857688109336</c:v>
                </c:pt>
                <c:pt idx="1">
                  <c:v>8.9666759847971971</c:v>
                </c:pt>
                <c:pt idx="2">
                  <c:v>8.9971673158024661</c:v>
                </c:pt>
                <c:pt idx="3">
                  <c:v>8.6695898165639953</c:v>
                </c:pt>
                <c:pt idx="4">
                  <c:v>8.8601263662403422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8.1970817665288003</c:v>
                </c:pt>
                <c:pt idx="1">
                  <c:v>7.3824294581400354</c:v>
                </c:pt>
                <c:pt idx="2">
                  <c:v>8.0922067529086394</c:v>
                </c:pt>
                <c:pt idx="3">
                  <c:v>7.71716934470059</c:v>
                </c:pt>
                <c:pt idx="4">
                  <c:v>7.8531017286557772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8.3921004169559428</c:v>
                </c:pt>
                <c:pt idx="1">
                  <c:v>7.8087200352960568</c:v>
                </c:pt>
                <c:pt idx="2">
                  <c:v>7.9075657277810576</c:v>
                </c:pt>
                <c:pt idx="3">
                  <c:v>7.7157203887036214</c:v>
                </c:pt>
                <c:pt idx="4">
                  <c:v>8.0951696016731756</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9.1977187566619047</c:v>
                </c:pt>
                <c:pt idx="1">
                  <c:v>8.9787872260161965</c:v>
                </c:pt>
                <c:pt idx="2">
                  <c:v>9.4970173118260544</c:v>
                </c:pt>
                <c:pt idx="3">
                  <c:v>9.1429527195745059</c:v>
                </c:pt>
                <c:pt idx="4">
                  <c:v>9.2532028797367474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8.6800420199993642</c:v>
                </c:pt>
                <c:pt idx="1">
                  <c:v>8.6642462627198942</c:v>
                </c:pt>
                <c:pt idx="2">
                  <c:v>8.7331533982943235</c:v>
                </c:pt>
                <c:pt idx="3">
                  <c:v>8.6371804068674489</c:v>
                </c:pt>
                <c:pt idx="4">
                  <c:v>8.6015738376866668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9.2082815067836687</c:v>
                </c:pt>
                <c:pt idx="1">
                  <c:v>9.1574833877431665</c:v>
                </c:pt>
                <c:pt idx="2">
                  <c:v>9.0027001396515658</c:v>
                </c:pt>
                <c:pt idx="3">
                  <c:v>9.0751531297931667</c:v>
                </c:pt>
                <c:pt idx="4">
                  <c:v>8.9709771073650746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8.0978195398427566</c:v>
                </c:pt>
                <c:pt idx="1">
                  <c:v>8.4973079685734287</c:v>
                </c:pt>
                <c:pt idx="2">
                  <c:v>8.2912972055782426</c:v>
                </c:pt>
                <c:pt idx="3">
                  <c:v>8.3475331926172469</c:v>
                </c:pt>
                <c:pt idx="4">
                  <c:v>8.6244804880074888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8.4421700934084516</c:v>
                </c:pt>
                <c:pt idx="1">
                  <c:v>8.1993355342615004</c:v>
                </c:pt>
                <c:pt idx="2">
                  <c:v>8.5160645801063239</c:v>
                </c:pt>
                <c:pt idx="3">
                  <c:v>8.0493636267247108</c:v>
                </c:pt>
                <c:pt idx="4">
                  <c:v>8.3762458031418134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0.25227077961910815</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0.60221408057391557</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0.1678927831948025</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1.7527767445589397</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0.1678927831948025</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0.60221408057391557</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0.4392074423175476</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7.2122544795856127</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8.7706017833102123</c:v>
                </c:pt>
                <c:pt idx="1">
                  <c:v>8.4937902161290424</c:v>
                </c:pt>
                <c:pt idx="2">
                  <c:v>8.580747908429661</c:v>
                </c:pt>
                <c:pt idx="3">
                  <c:v>8.5364321742138891</c:v>
                </c:pt>
                <c:pt idx="4">
                  <c:v>8.6334466764049296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8.1943802365887937</c:v>
                </c:pt>
                <c:pt idx="1">
                  <c:v>7.9635396906930902</c:v>
                </c:pt>
                <c:pt idx="2">
                  <c:v>8.3353576983590578</c:v>
                </c:pt>
                <c:pt idx="3">
                  <c:v>8.0888216797926287</c:v>
                </c:pt>
                <c:pt idx="4">
                  <c:v>8.3341259406536423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8.0520947913861765</c:v>
                </c:pt>
                <c:pt idx="1">
                  <c:v>7.3653114935267991</c:v>
                </c:pt>
                <c:pt idx="2">
                  <c:v>7.5746534532985264</c:v>
                </c:pt>
                <c:pt idx="3">
                  <c:v>7.4169755939653541</c:v>
                </c:pt>
                <c:pt idx="4">
                  <c:v>7.9019864528335146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7.8260833792589857</c:v>
                </c:pt>
                <c:pt idx="1">
                  <c:v>7.8310492654723101</c:v>
                </c:pt>
                <c:pt idx="2">
                  <c:v>7.3169686318980549</c:v>
                </c:pt>
                <c:pt idx="3">
                  <c:v>7.4515711498611594</c:v>
                </c:pt>
                <c:pt idx="4">
                  <c:v>7.7230266981090097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6.9105300008055464</c:v>
                </c:pt>
                <c:pt idx="1">
                  <c:v>6.8517578922475417</c:v>
                </c:pt>
                <c:pt idx="2">
                  <c:v>6.8535009494768486</c:v>
                </c:pt>
                <c:pt idx="3">
                  <c:v>6.9279531246762041</c:v>
                </c:pt>
                <c:pt idx="4">
                  <c:v>7.0120755992279262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8.7000028702402989</c:v>
                </c:pt>
                <c:pt idx="1">
                  <c:v>8.4472028452945143</c:v>
                </c:pt>
                <c:pt idx="2">
                  <c:v>8.9409478781928478</c:v>
                </c:pt>
                <c:pt idx="3">
                  <c:v>8.6092601286499431</c:v>
                </c:pt>
                <c:pt idx="4">
                  <c:v>8.921817548406958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7.2327597230143166</c:v>
                </c:pt>
                <c:pt idx="1">
                  <c:v>7.0369305970010148</c:v>
                </c:pt>
                <c:pt idx="2">
                  <c:v>7.4477531005133821</c:v>
                </c:pt>
                <c:pt idx="3">
                  <c:v>7.0782943497589734</c:v>
                </c:pt>
                <c:pt idx="4">
                  <c:v>7.3080478294367142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9.4909743380893428</c:v>
                </c:pt>
                <c:pt idx="1">
                  <c:v>9.4866774128502733</c:v>
                </c:pt>
                <c:pt idx="2">
                  <c:v>9.4102207627572625</c:v>
                </c:pt>
                <c:pt idx="3">
                  <c:v>9.5977726876731495</c:v>
                </c:pt>
                <c:pt idx="4">
                  <c:v>9.5713282337653673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8.8785414817282202</c:v>
                </c:pt>
                <c:pt idx="1">
                  <c:v>8.8495921992819202</c:v>
                </c:pt>
                <c:pt idx="2">
                  <c:v>8.7888231124584077</c:v>
                </c:pt>
                <c:pt idx="3">
                  <c:v>8.6589181992742414</c:v>
                </c:pt>
                <c:pt idx="4">
                  <c:v>8.6057729022906475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8.0791862813540956</c:v>
                </c:pt>
                <c:pt idx="1">
                  <c:v>7.9901898769280182</c:v>
                </c:pt>
                <c:pt idx="2">
                  <c:v>7.998765293324273</c:v>
                </c:pt>
                <c:pt idx="3">
                  <c:v>7.8651559945972558</c:v>
                </c:pt>
                <c:pt idx="4">
                  <c:v>8.1295248732173899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6.8014018963732674</c:v>
                </c:pt>
                <c:pt idx="1">
                  <c:v>6.5410731578169798</c:v>
                </c:pt>
                <c:pt idx="2">
                  <c:v>6.8097279596179767</c:v>
                </c:pt>
                <c:pt idx="3">
                  <c:v>6.4229500187204369</c:v>
                </c:pt>
                <c:pt idx="4">
                  <c:v>6.4788253253703534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5.8711235105109214</c:v>
                </c:pt>
                <c:pt idx="1">
                  <c:v>5.6760266826171746</c:v>
                </c:pt>
                <c:pt idx="2">
                  <c:v>5.5870490124126047</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7.1770304407420991</c:v>
                </c:pt>
                <c:pt idx="1">
                  <c:v>6.4768569049465938</c:v>
                </c:pt>
                <c:pt idx="2">
                  <c:v>7.1632155186520077</c:v>
                </c:pt>
                <c:pt idx="3">
                  <c:v>7.179550374188814</c:v>
                </c:pt>
                <c:pt idx="4">
                  <c:v>6.1136332303609331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7.2201367169012194</c:v>
                </c:pt>
                <c:pt idx="1">
                  <c:v>6.9100825384058204</c:v>
                </c:pt>
                <c:pt idx="2">
                  <c:v>6.9263828306532682</c:v>
                </c:pt>
                <c:pt idx="3">
                  <c:v>6.7505633947698147</c:v>
                </c:pt>
                <c:pt idx="4">
                  <c:v>7.0178664850139247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7.0175824681250996</c:v>
                </c:pt>
                <c:pt idx="1">
                  <c:v>7.8201947828135818</c:v>
                </c:pt>
                <c:pt idx="2">
                  <c:v>7.9121997186375976</c:v>
                </c:pt>
                <c:pt idx="3">
                  <c:v>7.7936534568675873</c:v>
                </c:pt>
                <c:pt idx="4">
                  <c:v>7.8436427674400786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8.8678470877020423</c:v>
                </c:pt>
                <c:pt idx="1">
                  <c:v>8.8338888390480701</c:v>
                </c:pt>
                <c:pt idx="2">
                  <c:v>8.7812294427574642</c:v>
                </c:pt>
                <c:pt idx="3">
                  <c:v>8.9447766276944751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5.0084935378559043</c:v>
                </c:pt>
                <c:pt idx="1">
                  <c:v>4.421756734122674</c:v>
                </c:pt>
                <c:pt idx="2">
                  <c:v>4.1875543003922102</c:v>
                </c:pt>
                <c:pt idx="3">
                  <c:v>4.2245092003797593</c:v>
                </c:pt>
                <c:pt idx="4">
                  <c:v>4.3409875703017367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6.3918404301219729</c:v>
                </c:pt>
                <c:pt idx="1">
                  <c:v>6.468775076750032</c:v>
                </c:pt>
                <c:pt idx="2">
                  <c:v>6.5340104844858038</c:v>
                </c:pt>
                <c:pt idx="3">
                  <c:v>6.6255695510274304</c:v>
                </c:pt>
                <c:pt idx="4">
                  <c:v>6.3405439682180447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7.1661729643061767</c:v>
                </c:pt>
                <c:pt idx="1">
                  <c:v>7.3929964173491962</c:v>
                </c:pt>
                <c:pt idx="2">
                  <c:v>7.2570723111496784</c:v>
                </c:pt>
                <c:pt idx="3">
                  <c:v>7.2946874875878729</c:v>
                </c:pt>
                <c:pt idx="4">
                  <c:v>7.0828371875117258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7.9075260460223111</c:v>
                </c:pt>
                <c:pt idx="1">
                  <c:v>8.2120744005502715</c:v>
                </c:pt>
                <c:pt idx="2">
                  <c:v>7.5995915964687732</c:v>
                </c:pt>
                <c:pt idx="3">
                  <c:v>7.9028767104363391</c:v>
                </c:pt>
                <c:pt idx="4">
                  <c:v>7.2293914026422552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8.7161487279239296</c:v>
                </c:pt>
                <c:pt idx="1">
                  <c:v>8.8937097323969621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9.0451188965880736</c:v>
                </c:pt>
                <c:pt idx="1">
                  <c:v>8.8011394905763645</c:v>
                </c:pt>
                <c:pt idx="2">
                  <c:v>9.0020283882026852</c:v>
                </c:pt>
                <c:pt idx="3">
                  <c:v>8.8715749263349899</c:v>
                </c:pt>
                <c:pt idx="4">
                  <c:v>8.9577842268484567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8.1255861984351796</c:v>
                </c:pt>
                <c:pt idx="1">
                  <c:v>7.8736819442238097</c:v>
                </c:pt>
                <c:pt idx="2">
                  <c:v>8.0466710023185701</c:v>
                </c:pt>
                <c:pt idx="3">
                  <c:v>7.9981243943979692</c:v>
                </c:pt>
                <c:pt idx="4">
                  <c:v>8.1212690097181497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0.78915662650602414</c:v>
                </c:pt>
                <c:pt idx="1">
                  <c:v>0.21084337349397589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0.25592923273354407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0.12255613715921099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1.2794686169827632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0.12255613715921143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0.43959621166319174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1.1602800581564292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4.3932927035473979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0.20601544676975436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0.2500900196694662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6.972322767932404E-2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0.72790056669743919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5.2737716123056444E-2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8.7717860447707849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0.14000910793279697</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0.32913916863860315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9.1761539398905079E-2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0.95797740226101524</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9.1761539398905967E-2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0.32913916863860138</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2.8130872310001109E-2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8.5240773210539409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9.0566787206456389E-2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0.2803852819041639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7.8169320287043043E-2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0.81607657059407046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7.8169320287042154E-2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0.28038528190416478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0.34748583648398501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8.6539908834474222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6.2626654684670768E-2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0.15845696545886945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1.6542681512845476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0.15845696545886945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0.56836877648055406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1.3227948354216661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7.4984313053562532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0.26165529419771438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7.4966427817004799E-2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0.7826388293762605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7.4966427817004799E-2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0.26889683727112157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0.22247179354922153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8.8601263662403422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0.19137237493854364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0.19953344073101054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2.0831007028417066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0.19953344073100965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0.71570585266999664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0.48347984719637793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6.8779908690220681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7.6103949639168063</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7.3863636363636367E-2</c:v>
                </c:pt>
                <c:pt idx="1">
                  <c:v>0.13352272727272729</c:v>
                </c:pt>
                <c:pt idx="2">
                  <c:v>0.26136363636363641</c:v>
                </c:pt>
                <c:pt idx="3">
                  <c:v>0.53125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0.1501708528690866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6.1763242377530503E-2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0.64479945384122317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6.1763242377530503E-2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8.6971449550505397E-2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9.2532028797367474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0.58232339782748976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0.18080833251721184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1.8876132399981422</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0.18080833251721184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0.64854082263093726</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0.38196850474972166</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5.5747026390404466</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0.46864328046247916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0.1378930680691921</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1.4395839913328965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0.13789306806919299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0.49460819949868728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3.4488189507991152E-2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7.275797970477881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0.37517670627263566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0.3725984947497043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0.10387767459390052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1.0844681280659465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0.10387767459389963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0.37259849474970608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0.43019360385583916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8.0951696016731756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0.26169688734217189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0.11434822970737102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1.1937792321901775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0.11434822970737102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0.41015529499311398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0.39954594093137352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7.8531017286557772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8.732343811019744</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0.16778436025961341</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7.9355727030929302E-2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0.82846248802722755</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7.9355727030929302E-2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0.28464080041342577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0.10087679779198311</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8.6244804880074888</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0.18884215539469373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6.6130396225998922E-2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0.69039191803085487</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6.6130396225998922E-2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0.23720290415949918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0.10355996817244062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8.9709771073650746</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0.58522727272727271</c:v>
                </c:pt>
                <c:pt idx="1">
                  <c:v>1.988636363636364E-2</c:v>
                </c:pt>
                <c:pt idx="2">
                  <c:v>0.15625</c:v>
                </c:pt>
                <c:pt idx="3">
                  <c:v>0.1107954545454546</c:v>
                </c:pt>
                <c:pt idx="4">
                  <c:v>8.5227272727272721E-3</c:v>
                </c:pt>
                <c:pt idx="5">
                  <c:v>0.1193181818181818</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0.21297368975340714</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7.8886050955722098E-2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0.82355913669528746</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7.8886050955722098E-2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0.28295612081959831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0.32502180182141771</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8.6015738376866668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8.3114512182584743</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0.22972692451632337</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0.37885480692846762</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0.10562188765385905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1.1026774639937695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0.10562188765385905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0.37885480692846762</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0.76124962198967161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7.9019864528335146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4.251397078716046E-2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0.30234582915654329</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8.4291756672405072E-2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0.87999393447416097</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8.4291756672405072E-2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0.30234582915654329</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5.6400087509981489E-2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8.3341259406536423</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5.4830001001464623E-2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0.2189725472251709</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6.1047909012446055E-2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0.63733147539051416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6.1047909012446055E-2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0.2189725472251709</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0.31506736167712646</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8.6334466764049296</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1.2802446875900486E-2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0.26530909566965377</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7.3966192282359344E-2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0.77219651285230029</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7.3966192282359344E-2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0.26530909566965377</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0.35509943843499414</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8.3762458031418134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0.21700879765395889</c:v>
                </c:pt>
                <c:pt idx="1">
                  <c:v>2.9325513196480938E-3</c:v>
                </c:pt>
                <c:pt idx="2">
                  <c:v>0.5161290322580645</c:v>
                </c:pt>
                <c:pt idx="3">
                  <c:v>4.1055718475073312E-2</c:v>
                </c:pt>
                <c:pt idx="4">
                  <c:v>2.932551319648094E-2</c:v>
                </c:pt>
                <c:pt idx="5">
                  <c:v>0.13489736070381231</c:v>
                </c:pt>
                <c:pt idx="6">
                  <c:v>1.1730205278592381E-2</c:v>
                </c:pt>
                <c:pt idx="7">
                  <c:v>2.0527859237536659E-2</c:v>
                </c:pt>
                <c:pt idx="8">
                  <c:v>2.6392961876832838E-2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8.181656240636288</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0.1513842880148859</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0.35359843634021182</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9.858060036376326E-2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1.0291674275348592</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9.8580600363764148E-2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0.35359843634021182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0.56593679981637734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7.3080478294367142</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0.1610860896756332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6.7566023856715063E-2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0.70537966602743296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6.7566023856715063E-2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0.24235235226100471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0.23799823683943622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8.921817548406958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9.7990198984872379E-2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0.28802228285259091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8.0298459053228299E-2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0.8383044760721674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8.0298459053228299E-2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0.28802228285259002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0.51932018728655205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7.0120755992279262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0.10519556863980117</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0.294927055217725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8.2223457964917479E-2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0.85840119054378228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8.2223457964918367E-2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0.29492705521772322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0.53885801938963773</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7.7230266981090097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0.25860169525788379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0.2584771298025359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7.2061491277977119E-2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0.75231170564206185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7.2061491277978007E-2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0.2584771298025359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0.60646313370378913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8.1295248732173899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0.22401200026505741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0.22046129270169956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6.1462960120655552E-2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0.64166454984692578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6.1462960120655552E-2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0.22046129270169956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0.25443886914372271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8.6057729022906475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5.2055973309368397E-3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0.14949977145836257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4.16794185436693E-2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0.43512719343820194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4.16794185436693E-2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0.14949977145836257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3.3422471280116994E-2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9.5713282337653673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40</c:v>
                </c:pt>
                <c:pt idx="5" formatCode="0">
                  <c:v>2</c:v>
                </c:pt>
                <c:pt idx="6"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8.0264611124854479</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8.5789197340482222</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6.5880508906629176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0.26882817932738412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9.3065347864346393E-2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0.97158897694634838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9.3065347864346393E-2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0.33381579500287728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0.72323661528680283</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7.0178664850139247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0.67953535546678712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0.63992643938793936</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0.17840670687472215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1.8625406103401732</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0.17840670687472304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0.32125593347354631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6.1136332303609331</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0.32954443525537336</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0.11117705765713914</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1.1606726476373908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0.11117705765713914</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0.39878062823119542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0.92496821107611105</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5.5870490124126047</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0.24438559854770325</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9.5232879081030397E-2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0.99421769413964611</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9.5232879081030397E-2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0.34159050570772465</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0.45516370504769821</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6.4788253253703534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0.18613113193432973</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0.33936888230710593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9.4613507086964255E-2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0.98775153873514476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9.4613507086964255E-2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0.33936888230710593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1.2457091007201297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6.3405439682180447</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0.30156894337962203</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0.11492986200016597</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1.1998513904884356</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0.11492986200016553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0.41224154998139895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0.39441428929856048</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4.3409875703017367</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2.8750430114689252E-2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0.15493924518678881</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4.3195903150788695E-2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0.45095907675241875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4.3195903150788695E-2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0.15493924518678881</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0.16904450699328422</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8.9447766276944751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0.33630955959082165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0.11579978242456335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1.2089332358214326</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0.11579978242456157</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0.41536186473574688</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0.5018331384840895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7.8436427674400786</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6.1136332303609331</c:v>
                </c:pt>
                <c:pt idx="1">
                  <c:v>5.4890062203259804</c:v>
                </c:pt>
                <c:pt idx="2">
                  <c:v>7.2293914026422552</c:v>
                </c:pt>
                <c:pt idx="3" formatCode="General">
                  <c:v>5.5747026390404466</c:v>
                </c:pt>
                <c:pt idx="4">
                  <c:v>7.275797970477881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8.2169881909637006</c:v>
                </c:pt>
                <c:pt idx="1">
                  <c:v>6.408272257290359</c:v>
                </c:pt>
                <c:pt idx="2">
                  <c:v>8.0505971283607618</c:v>
                </c:pt>
                <c:pt idx="3" formatCode="General">
                  <c:v>6.3030187844839478</c:v>
                </c:pt>
                <c:pt idx="4">
                  <c:v>7.9619392085868821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0.2797963895724882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0.43050866024443835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0.12002259576697671</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1.2530188056854321</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0.12002259576697671</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0.43050866024443835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0.26673996562385227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5.4890062203259804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0.33337121840906914</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0.12528974619969091</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1.3080071060332976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0.12528974619969091</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0.44940138508181882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8.1097288395548972E-2</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7.2293914026422552</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0.54551794407135645</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0.53644747944210547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0.1495575465049539</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1.5613594848982828</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0.14955754650495479</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0.53644747944210458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0.56386986552873708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7.0828371875117258</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8.8937097323969621</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0.2785494376744353</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0.22945825120223518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6.3971244884612588E-2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0.6678506855421773</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6.3971244884612588E-2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0.22945825120223518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0.15237961554435486</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8.8937097323969621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8.9577842268484567</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7.4984313053562532</c:v>
                </c:pt>
                <c:pt idx="1">
                  <c:v>8.5789197340482222</c:v>
                </c:pt>
                <c:pt idx="2">
                  <c:v>4.3932927035473979</c:v>
                </c:pt>
                <c:pt idx="3">
                  <c:v>7.9019864528335146</c:v>
                </c:pt>
                <c:pt idx="4">
                  <c:v>7.2122544795856127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6.5325733279171949</c:v>
                </c:pt>
                <c:pt idx="1">
                  <c:v>7.8553173356277179</c:v>
                </c:pt>
                <c:pt idx="2">
                  <c:v>3.79949150847817</c:v>
                </c:pt>
                <c:pt idx="3">
                  <c:v>7.5540678216351358</c:v>
                </c:pt>
                <c:pt idx="4">
                  <c:v>6.8928339503528786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0.11164942018457147</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0.20522530653930815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5.7215281090829961E-2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0.59731938574778809</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5.7215281090829961E-2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0.20522530653930815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0.16260045286650104</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8.9577842268484567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8.1212690097181497</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3.8727085980307052E-2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0.27982254237528359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7.8012432713728153E-2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0.81443868667324537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7.8012432713727264E-2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0.27982254237528359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0.49205234667935827</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8.1212690097181497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(138)</c:v>
                </c:pt>
                <c:pt idx="1">
                  <c:v>Gateway Surgical Centre (-)</c:v>
                </c:pt>
                <c:pt idx="2">
                  <c:v>The Royal London Hospital (-)</c:v>
                </c:pt>
                <c:pt idx="3">
                  <c:v>Whipps Cross University Hospital (-)</c:v>
                </c:pt>
                <c:pt idx="4">
                  <c:v>St Bartholomew's Hospital (60)</c:v>
                </c:pt>
                <c:pt idx="5">
                  <c:v>Newham General Hospital (-)</c:v>
                </c:pt>
                <c:pt idx="6">
                  <c:v>Whipps Cross Plane Tree Elective Surgical Hub (31)</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(138)</c:v>
                </c:pt>
                <c:pt idx="1">
                  <c:v>Gateway Surgical Centre (-)</c:v>
                </c:pt>
                <c:pt idx="2">
                  <c:v>The Royal London Hospital (-)</c:v>
                </c:pt>
                <c:pt idx="3">
                  <c:v>Whipps Cross University Hospital (-)</c:v>
                </c:pt>
                <c:pt idx="4">
                  <c:v>St Bartholomew's Hospital (60)</c:v>
                </c:pt>
                <c:pt idx="5">
                  <c:v>Newham General Hospital (-)</c:v>
                </c:pt>
                <c:pt idx="6">
                  <c:v>Whipps Cross Plane Tree Elective Surgical Hub (31)</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(138)</c:v>
                </c:pt>
                <c:pt idx="1">
                  <c:v>Gateway Surgical Centre (-)</c:v>
                </c:pt>
                <c:pt idx="2">
                  <c:v>The Royal London Hospital (-)</c:v>
                </c:pt>
                <c:pt idx="3">
                  <c:v>Whipps Cross University Hospital (-)</c:v>
                </c:pt>
                <c:pt idx="4">
                  <c:v>St Bartholomew's Hospital (60)</c:v>
                </c:pt>
                <c:pt idx="5">
                  <c:v>Newham General Hospital (-)</c:v>
                </c:pt>
                <c:pt idx="6">
                  <c:v>Whipps Cross Plane Tree Elective Surgical Hub (31)</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(138)</c:v>
                </c:pt>
                <c:pt idx="1">
                  <c:v>Gateway Surgical Centre (-)</c:v>
                </c:pt>
                <c:pt idx="2">
                  <c:v>The Royal London Hospital (-)</c:v>
                </c:pt>
                <c:pt idx="3">
                  <c:v>Whipps Cross University Hospital (-)</c:v>
                </c:pt>
                <c:pt idx="4">
                  <c:v>St Bartholomew's Hospital (60)</c:v>
                </c:pt>
                <c:pt idx="5">
                  <c:v>Newham General Hospital (-)</c:v>
                </c:pt>
                <c:pt idx="6">
                  <c:v>Whipps Cross Plane Tree Elective Surgical Hub (31)</c:v>
                </c:pt>
              </c:strCache>
            </c:strRef>
          </c:cat>
          <c:val>
            <c:numRef>
              <c:f>Sheet1!$G$2:$G$8</c:f>
              <c:numCache>
                <c:formatCode>0.0;;</c:formatCode>
                <c:ptCount val="7"/>
                <c:pt idx="0">
                  <c:v>7.2122544795856127</c:v>
                </c:pt>
                <c:pt idx="1">
                  <c:v>0</c:v>
                </c:pt>
                <c:pt idx="2">
                  <c:v>0</c:v>
                </c:pt>
                <c:pt idx="3">
                  <c:v>0</c:v>
                </c:pt>
                <c:pt idx="4">
                  <c:v>7.8333568072035114</c:v>
                </c:pt>
                <c:pt idx="5">
                  <c:v>0</c:v>
                </c:pt>
                <c:pt idx="6">
                  <c:v>8.0118022831624405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(138)</c:v>
                </c:pt>
                <c:pt idx="1">
                  <c:v>Gateway Surgical Centre (-)</c:v>
                </c:pt>
                <c:pt idx="2">
                  <c:v>The Royal London Hospital (-)</c:v>
                </c:pt>
                <c:pt idx="3">
                  <c:v>Whipps Cross University Hospital (-)</c:v>
                </c:pt>
                <c:pt idx="4">
                  <c:v>St Bartholomew's Hospital (60)</c:v>
                </c:pt>
                <c:pt idx="5">
                  <c:v>Newham General Hospital (-)</c:v>
                </c:pt>
                <c:pt idx="6">
                  <c:v>Whipps Cross Plane Tree Elective Surgical Hub (31)</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(138)</c:v>
                </c:pt>
                <c:pt idx="1">
                  <c:v>Gateway Surgical Centre (-)</c:v>
                </c:pt>
                <c:pt idx="2">
                  <c:v>The Royal London Hospital (-)</c:v>
                </c:pt>
                <c:pt idx="3">
                  <c:v>Whipps Cross University Hospital (-)</c:v>
                </c:pt>
                <c:pt idx="4">
                  <c:v>St Bartholomew's Hospital (60)</c:v>
                </c:pt>
                <c:pt idx="5">
                  <c:v>Newham General Hospital (-)</c:v>
                </c:pt>
                <c:pt idx="6">
                  <c:v>Whipps Cross Plane Tree Elective Surgical Hub (31)</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(138)</c:v>
                </c:pt>
                <c:pt idx="1">
                  <c:v>Gateway Surgical Centre (-)</c:v>
                </c:pt>
                <c:pt idx="2">
                  <c:v>The Royal London Hospital (-)</c:v>
                </c:pt>
                <c:pt idx="3">
                  <c:v>Whipps Cross University Hospital (-)</c:v>
                </c:pt>
                <c:pt idx="4">
                  <c:v>St Bartholomew's Hospital (60)</c:v>
                </c:pt>
                <c:pt idx="5">
                  <c:v>Newham General Hospital (-)</c:v>
                </c:pt>
                <c:pt idx="6">
                  <c:v>Whipps Cross Plane Tree Elective Surgical Hub (31)</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2.7877455204143873</c:v>
                </c:pt>
                <c:pt idx="1">
                  <c:v>0</c:v>
                </c:pt>
                <c:pt idx="2">
                  <c:v>0</c:v>
                </c:pt>
                <c:pt idx="3">
                  <c:v>0</c:v>
                </c:pt>
                <c:pt idx="4">
                  <c:v>2.1666431927964886</c:v>
                </c:pt>
                <c:pt idx="5">
                  <c:v>0</c:v>
                </c:pt>
                <c:pt idx="6">
                  <c:v>1.9881977168375595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(148)</c:v>
                </c:pt>
                <c:pt idx="1">
                  <c:v>Gateway Surgical Centre (-)</c:v>
                </c:pt>
                <c:pt idx="2">
                  <c:v>The Royal London Hospital (-)</c:v>
                </c:pt>
                <c:pt idx="3">
                  <c:v>Whipps Cross University Hospital (-)</c:v>
                </c:pt>
                <c:pt idx="4">
                  <c:v>St Bartholomew's Hospital (64)</c:v>
                </c:pt>
                <c:pt idx="5">
                  <c:v>Newham General Hospital (-)</c:v>
                </c:pt>
                <c:pt idx="6">
                  <c:v>Whipps Cross Plane Tree Elective Surgical Hub (32)</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(148)</c:v>
                </c:pt>
                <c:pt idx="1">
                  <c:v>Gateway Surgical Centre (-)</c:v>
                </c:pt>
                <c:pt idx="2">
                  <c:v>The Royal London Hospital (-)</c:v>
                </c:pt>
                <c:pt idx="3">
                  <c:v>Whipps Cross University Hospital (-)</c:v>
                </c:pt>
                <c:pt idx="4">
                  <c:v>St Bartholomew's Hospital (64)</c:v>
                </c:pt>
                <c:pt idx="5">
                  <c:v>Newham General Hospital (-)</c:v>
                </c:pt>
                <c:pt idx="6">
                  <c:v>Whipps Cross Plane Tree Elective Surgical Hub (32)</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(148)</c:v>
                </c:pt>
                <c:pt idx="1">
                  <c:v>Gateway Surgical Centre (-)</c:v>
                </c:pt>
                <c:pt idx="2">
                  <c:v>The Royal London Hospital (-)</c:v>
                </c:pt>
                <c:pt idx="3">
                  <c:v>Whipps Cross University Hospital (-)</c:v>
                </c:pt>
                <c:pt idx="4">
                  <c:v>St Bartholomew's Hospital (64)</c:v>
                </c:pt>
                <c:pt idx="5">
                  <c:v>Newham General Hospital (-)</c:v>
                </c:pt>
                <c:pt idx="6">
                  <c:v>Whipps Cross Plane Tree Elective Surgical Hub (32)</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(148)</c:v>
                </c:pt>
                <c:pt idx="1">
                  <c:v>Gateway Surgical Centre (-)</c:v>
                </c:pt>
                <c:pt idx="2">
                  <c:v>The Royal London Hospital (-)</c:v>
                </c:pt>
                <c:pt idx="3">
                  <c:v>Whipps Cross University Hospital (-)</c:v>
                </c:pt>
                <c:pt idx="4">
                  <c:v>St Bartholomew's Hospital (64)</c:v>
                </c:pt>
                <c:pt idx="5">
                  <c:v>Newham General Hospital (-)</c:v>
                </c:pt>
                <c:pt idx="6">
                  <c:v>Whipps Cross Plane Tree Elective Surgical Hub (32)</c:v>
                </c:pt>
              </c:strCache>
            </c:strRef>
          </c:cat>
          <c:val>
            <c:numRef>
              <c:f>Sheet1!$G$2:$G$8</c:f>
              <c:numCache>
                <c:formatCode>0.0;;</c:formatCode>
                <c:ptCount val="7"/>
                <c:pt idx="0">
                  <c:v>7.8604610720129786</c:v>
                </c:pt>
                <c:pt idx="1">
                  <c:v>0</c:v>
                </c:pt>
                <c:pt idx="2">
                  <c:v>0</c:v>
                </c:pt>
                <c:pt idx="3">
                  <c:v>0</c:v>
                </c:pt>
                <c:pt idx="4">
                  <c:v>0</c:v>
                </c:pt>
                <c:pt idx="5">
                  <c:v>0</c:v>
                </c:pt>
                <c:pt idx="6">
                  <c:v>7.3838124890813637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(148)</c:v>
                </c:pt>
                <c:pt idx="1">
                  <c:v>Gateway Surgical Centre (-)</c:v>
                </c:pt>
                <c:pt idx="2">
                  <c:v>The Royal London Hospital (-)</c:v>
                </c:pt>
                <c:pt idx="3">
                  <c:v>Whipps Cross University Hospital (-)</c:v>
                </c:pt>
                <c:pt idx="4">
                  <c:v>St Bartholomew's Hospital (64)</c:v>
                </c:pt>
                <c:pt idx="5">
                  <c:v>Newham General Hospital (-)</c:v>
                </c:pt>
                <c:pt idx="6">
                  <c:v>Whipps Cross Plane Tree Elective Surgical Hub (32)</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(148)</c:v>
                </c:pt>
                <c:pt idx="1">
                  <c:v>Gateway Surgical Centre (-)</c:v>
                </c:pt>
                <c:pt idx="2">
                  <c:v>The Royal London Hospital (-)</c:v>
                </c:pt>
                <c:pt idx="3">
                  <c:v>Whipps Cross University Hospital (-)</c:v>
                </c:pt>
                <c:pt idx="4">
                  <c:v>St Bartholomew's Hospital (64)</c:v>
                </c:pt>
                <c:pt idx="5">
                  <c:v>Newham General Hospital (-)</c:v>
                </c:pt>
                <c:pt idx="6">
                  <c:v>Whipps Cross Plane Tree Elective Surgical Hub (32)</c:v>
                </c:pt>
              </c:strCache>
            </c:strRef>
          </c:cat>
          <c:val>
            <c:numRef>
              <c:f>Sheet1!$I$2:$I$8</c:f>
              <c:numCache>
                <c:formatCode>0.0;;</c:formatCode>
                <c:ptCount val="7"/>
                <c:pt idx="0">
                  <c:v>0</c:v>
                </c:pt>
                <c:pt idx="1">
                  <c:v>0</c:v>
                </c:pt>
                <c:pt idx="2">
                  <c:v>0</c:v>
                </c:pt>
                <c:pt idx="3">
                  <c:v>0</c:v>
                </c:pt>
                <c:pt idx="4">
                  <c:v>8.5443220829955546</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(148)</c:v>
                </c:pt>
                <c:pt idx="1">
                  <c:v>Gateway Surgical Centre (-)</c:v>
                </c:pt>
                <c:pt idx="2">
                  <c:v>The Royal London Hospital (-)</c:v>
                </c:pt>
                <c:pt idx="3">
                  <c:v>Whipps Cross University Hospital (-)</c:v>
                </c:pt>
                <c:pt idx="4">
                  <c:v>St Bartholomew's Hospital (64)</c:v>
                </c:pt>
                <c:pt idx="5">
                  <c:v>Newham General Hospital (-)</c:v>
                </c:pt>
                <c:pt idx="6">
                  <c:v>Whipps Cross Plane Tree Elective Surgical Hub (32)</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2.1395389279870214</c:v>
                </c:pt>
                <c:pt idx="1">
                  <c:v>0</c:v>
                </c:pt>
                <c:pt idx="2">
                  <c:v>0</c:v>
                </c:pt>
                <c:pt idx="3">
                  <c:v>0</c:v>
                </c:pt>
                <c:pt idx="4">
                  <c:v>1.4556779170044454</c:v>
                </c:pt>
                <c:pt idx="5">
                  <c:v>0</c:v>
                </c:pt>
                <c:pt idx="6">
                  <c:v>2.6161875109186363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(342)</c:v>
                </c:pt>
                <c:pt idx="1">
                  <c:v>Gateway Surgical Centre (-)</c:v>
                </c:pt>
                <c:pt idx="2">
                  <c:v>The Royal London Hospital (76)</c:v>
                </c:pt>
                <c:pt idx="3">
                  <c:v>Whipps Cross University Hospital (89)</c:v>
                </c:pt>
                <c:pt idx="4">
                  <c:v>St Bartholomew's Hospital (91)</c:v>
                </c:pt>
                <c:pt idx="5">
                  <c:v>Newham General Hospital (36)</c:v>
                </c:pt>
                <c:pt idx="6">
                  <c:v>Whipps Cross Plane Tree Elective Surgical Hub (33)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(342)</c:v>
                </c:pt>
                <c:pt idx="1">
                  <c:v>Gateway Surgical Centre (-)</c:v>
                </c:pt>
                <c:pt idx="2">
                  <c:v>The Royal London Hospital (76)</c:v>
                </c:pt>
                <c:pt idx="3">
                  <c:v>Whipps Cross University Hospital (89)</c:v>
                </c:pt>
                <c:pt idx="4">
                  <c:v>St Bartholomew's Hospital (91)</c:v>
                </c:pt>
                <c:pt idx="5">
                  <c:v>Newham General Hospital (36)</c:v>
                </c:pt>
                <c:pt idx="6">
                  <c:v>Whipps Cross Plane Tree Elective Surgical Hub (33)</c:v>
                </c:pt>
              </c:strCache>
            </c:strRef>
          </c:cat>
          <c:val>
            <c:numRef>
              <c:f>Sheet1!$E$2:$E$8</c:f>
              <c:numCache>
                <c:formatCode>0.0;;</c:formatCode>
                <c:ptCount val="7"/>
                <c:pt idx="0">
                  <c:v>0</c:v>
                </c:pt>
                <c:pt idx="1">
                  <c:v>0</c:v>
                </c:pt>
                <c:pt idx="2">
                  <c:v>5.0327144071077834</c:v>
                </c:pt>
                <c:pt idx="3">
                  <c:v>4.5173739411605371</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(342)</c:v>
                </c:pt>
                <c:pt idx="1">
                  <c:v>Gateway Surgical Centre (-)</c:v>
                </c:pt>
                <c:pt idx="2">
                  <c:v>The Royal London Hospital (76)</c:v>
                </c:pt>
                <c:pt idx="3">
                  <c:v>Whipps Cross University Hospital (89)</c:v>
                </c:pt>
                <c:pt idx="4">
                  <c:v>St Bartholomew's Hospital (91)</c:v>
                </c:pt>
                <c:pt idx="5">
                  <c:v>Newham General Hospital (36)</c:v>
                </c:pt>
                <c:pt idx="6">
                  <c:v>Whipps Cross Plane Tree Elective Surgical Hub (33)</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(342)</c:v>
                </c:pt>
                <c:pt idx="1">
                  <c:v>Gateway Surgical Centre (-)</c:v>
                </c:pt>
                <c:pt idx="2">
                  <c:v>The Royal London Hospital (76)</c:v>
                </c:pt>
                <c:pt idx="3">
                  <c:v>Whipps Cross University Hospital (89)</c:v>
                </c:pt>
                <c:pt idx="4">
                  <c:v>St Bartholomew's Hospital (91)</c:v>
                </c:pt>
                <c:pt idx="5">
                  <c:v>Newham General Hospital (36)</c:v>
                </c:pt>
                <c:pt idx="6">
                  <c:v>Whipps Cross Plane Tree Elective Surgical Hub (33)</c:v>
                </c:pt>
              </c:strCache>
            </c:strRef>
          </c:cat>
          <c:val>
            <c:numRef>
              <c:f>Sheet1!$G$2:$G$8</c:f>
              <c:numCache>
                <c:formatCode>0.0;;</c:formatCode>
                <c:ptCount val="7"/>
                <c:pt idx="0">
                  <c:v>6.1393090509447266</c:v>
                </c:pt>
                <c:pt idx="1">
                  <c:v>0</c:v>
                </c:pt>
                <c:pt idx="2">
                  <c:v>0</c:v>
                </c:pt>
                <c:pt idx="3">
                  <c:v>0</c:v>
                </c:pt>
                <c:pt idx="4">
                  <c:v>0</c:v>
                </c:pt>
                <c:pt idx="5">
                  <c:v>5.6160999645336167</c:v>
                </c:pt>
                <c:pt idx="6">
                  <c:v>7.6720870863342379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(342)</c:v>
                </c:pt>
                <c:pt idx="1">
                  <c:v>Gateway Surgical Centre (-)</c:v>
                </c:pt>
                <c:pt idx="2">
                  <c:v>The Royal London Hospital (76)</c:v>
                </c:pt>
                <c:pt idx="3">
                  <c:v>Whipps Cross University Hospital (89)</c:v>
                </c:pt>
                <c:pt idx="4">
                  <c:v>St Bartholomew's Hospital (91)</c:v>
                </c:pt>
                <c:pt idx="5">
                  <c:v>Newham General Hospital (36)</c:v>
                </c:pt>
                <c:pt idx="6">
                  <c:v>Whipps Cross Plane Tree Elective Surgical Hub (33)</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(342)</c:v>
                </c:pt>
                <c:pt idx="1">
                  <c:v>Gateway Surgical Centre (-)</c:v>
                </c:pt>
                <c:pt idx="2">
                  <c:v>The Royal London Hospital (76)</c:v>
                </c:pt>
                <c:pt idx="3">
                  <c:v>Whipps Cross University Hospital (89)</c:v>
                </c:pt>
                <c:pt idx="4">
                  <c:v>St Bartholomew's Hospital (91)</c:v>
                </c:pt>
                <c:pt idx="5">
                  <c:v>Newham General Hospital (36)</c:v>
                </c:pt>
                <c:pt idx="6">
                  <c:v>Whipps Cross Plane Tree Elective Surgical Hub (33)</c:v>
                </c:pt>
              </c:strCache>
            </c:strRef>
          </c:cat>
          <c:val>
            <c:numRef>
              <c:f>Sheet1!$I$2:$I$8</c:f>
              <c:numCache>
                <c:formatCode>0.0;;</c:formatCode>
                <c:ptCount val="7"/>
                <c:pt idx="0">
                  <c:v>0</c:v>
                </c:pt>
                <c:pt idx="1">
                  <c:v>0</c:v>
                </c:pt>
                <c:pt idx="2">
                  <c:v>0</c:v>
                </c:pt>
                <c:pt idx="3">
                  <c:v>0</c:v>
                </c:pt>
                <c:pt idx="4">
                  <c:v>8.8006150146523794</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(342)</c:v>
                </c:pt>
                <c:pt idx="1">
                  <c:v>Gateway Surgical Centre (-)</c:v>
                </c:pt>
                <c:pt idx="2">
                  <c:v>The Royal London Hospital (76)</c:v>
                </c:pt>
                <c:pt idx="3">
                  <c:v>Whipps Cross University Hospital (89)</c:v>
                </c:pt>
                <c:pt idx="4">
                  <c:v>St Bartholomew's Hospital (91)</c:v>
                </c:pt>
                <c:pt idx="5">
                  <c:v>Newham General Hospital (36)</c:v>
                </c:pt>
                <c:pt idx="6">
                  <c:v>Whipps Cross Plane Tree Elective Surgical Hub (33)</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3.8606909490552734</c:v>
                </c:pt>
                <c:pt idx="1">
                  <c:v>0</c:v>
                </c:pt>
                <c:pt idx="2">
                  <c:v>4.9672855928922166</c:v>
                </c:pt>
                <c:pt idx="3">
                  <c:v>5.4826260588394629</c:v>
                </c:pt>
                <c:pt idx="4">
                  <c:v>1.1993849853476206</c:v>
                </c:pt>
                <c:pt idx="5">
                  <c:v>4.3839000354663833</c:v>
                </c:pt>
                <c:pt idx="6">
                  <c:v>2.3279129136657621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(188)</c:v>
                </c:pt>
                <c:pt idx="1">
                  <c:v>Gateway Surgical Centre (-)</c:v>
                </c:pt>
                <c:pt idx="2">
                  <c:v>The Royal London Hospital (54)</c:v>
                </c:pt>
                <c:pt idx="3">
                  <c:v>Whipps Cross University Hospital (70)</c:v>
                </c:pt>
                <c:pt idx="4">
                  <c:v>St Bartholomew's Hospital (-)</c:v>
                </c:pt>
                <c:pt idx="5">
                  <c:v>Newham General Hospital (-)</c:v>
                </c:pt>
                <c:pt idx="6">
                  <c:v>Whipps Cross Plane Tree Elective Surgical Hub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(188)</c:v>
                </c:pt>
                <c:pt idx="1">
                  <c:v>Gateway Surgical Centre (-)</c:v>
                </c:pt>
                <c:pt idx="2">
                  <c:v>The Royal London Hospital (54)</c:v>
                </c:pt>
                <c:pt idx="3">
                  <c:v>Whipps Cross University Hospital (70)</c:v>
                </c:pt>
                <c:pt idx="4">
                  <c:v>St Bartholomew's Hospital (-)</c:v>
                </c:pt>
                <c:pt idx="5">
                  <c:v>Newham General Hospital (-)</c:v>
                </c:pt>
                <c:pt idx="6">
                  <c:v>Whipps Cross Plane Tree Elective Surgical Hub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(188)</c:v>
                </c:pt>
                <c:pt idx="1">
                  <c:v>Gateway Surgical Centre (-)</c:v>
                </c:pt>
                <c:pt idx="2">
                  <c:v>The Royal London Hospital (54)</c:v>
                </c:pt>
                <c:pt idx="3">
                  <c:v>Whipps Cross University Hospital (70)</c:v>
                </c:pt>
                <c:pt idx="4">
                  <c:v>St Bartholomew's Hospital (-)</c:v>
                </c:pt>
                <c:pt idx="5">
                  <c:v>Newham General Hospital (-)</c:v>
                </c:pt>
                <c:pt idx="6">
                  <c:v>Whipps Cross Plane Tree Elective Surgical Hub (-)</c:v>
                </c:pt>
              </c:strCache>
            </c:strRef>
          </c:cat>
          <c:val>
            <c:numRef>
              <c:f>Sheet1!$F$2:$F$8</c:f>
              <c:numCache>
                <c:formatCode>0.0;;</c:formatCode>
                <c:ptCount val="7"/>
                <c:pt idx="0">
                  <c:v>0</c:v>
                </c:pt>
                <c:pt idx="1">
                  <c:v>0</c:v>
                </c:pt>
                <c:pt idx="2">
                  <c:v>0</c:v>
                </c:pt>
                <c:pt idx="3">
                  <c:v>4.4289390349454427</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(188)</c:v>
                </c:pt>
                <c:pt idx="1">
                  <c:v>Gateway Surgical Centre (-)</c:v>
                </c:pt>
                <c:pt idx="2">
                  <c:v>The Royal London Hospital (54)</c:v>
                </c:pt>
                <c:pt idx="3">
                  <c:v>Whipps Cross University Hospital (70)</c:v>
                </c:pt>
                <c:pt idx="4">
                  <c:v>St Bartholomew's Hospital (-)</c:v>
                </c:pt>
                <c:pt idx="5">
                  <c:v>Newham General Hospital (-)</c:v>
                </c:pt>
                <c:pt idx="6">
                  <c:v>Whipps Cross Plane Tree Elective Surgical Hub (-)</c:v>
                </c:pt>
              </c:strCache>
            </c:strRef>
          </c:cat>
          <c:val>
            <c:numRef>
              <c:f>Sheet1!$G$2:$G$8</c:f>
              <c:numCache>
                <c:formatCode>0.0;;</c:formatCode>
                <c:ptCount val="7"/>
                <c:pt idx="0">
                  <c:v>5.1696745271044593</c:v>
                </c:pt>
                <c:pt idx="1">
                  <c:v>0</c:v>
                </c:pt>
                <c:pt idx="2">
                  <c:v>5.5523233365013303</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(188)</c:v>
                </c:pt>
                <c:pt idx="1">
                  <c:v>Gateway Surgical Centre (-)</c:v>
                </c:pt>
                <c:pt idx="2">
                  <c:v>The Royal London Hospital (54)</c:v>
                </c:pt>
                <c:pt idx="3">
                  <c:v>Whipps Cross University Hospital (70)</c:v>
                </c:pt>
                <c:pt idx="4">
                  <c:v>St Bartholomew's Hospital (-)</c:v>
                </c:pt>
                <c:pt idx="5">
                  <c:v>Newham General Hospital (-)</c:v>
                </c:pt>
                <c:pt idx="6">
                  <c:v>Whipps Cross Plane Tree Elective Surgical Hub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(188)</c:v>
                </c:pt>
                <c:pt idx="1">
                  <c:v>Gateway Surgical Centre (-)</c:v>
                </c:pt>
                <c:pt idx="2">
                  <c:v>The Royal London Hospital (54)</c:v>
                </c:pt>
                <c:pt idx="3">
                  <c:v>Whipps Cross University Hospital (70)</c:v>
                </c:pt>
                <c:pt idx="4">
                  <c:v>St Bartholomew's Hospital (-)</c:v>
                </c:pt>
                <c:pt idx="5">
                  <c:v>Newham General Hospital (-)</c:v>
                </c:pt>
                <c:pt idx="6">
                  <c:v>Whipps Cross Plane Tree Elective Surgical Hub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(188)</c:v>
                </c:pt>
                <c:pt idx="1">
                  <c:v>Gateway Surgical Centre (-)</c:v>
                </c:pt>
                <c:pt idx="2">
                  <c:v>The Royal London Hospital (54)</c:v>
                </c:pt>
                <c:pt idx="3">
                  <c:v>Whipps Cross University Hospital (70)</c:v>
                </c:pt>
                <c:pt idx="4">
                  <c:v>St Bartholomew's Hospital (-)</c:v>
                </c:pt>
                <c:pt idx="5">
                  <c:v>Newham General Hospital (-)</c:v>
                </c:pt>
                <c:pt idx="6">
                  <c:v>Whipps Cross Plane Tree Elective Surgical Hub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4.8303254728955407</c:v>
                </c:pt>
                <c:pt idx="1">
                  <c:v>0</c:v>
                </c:pt>
                <c:pt idx="2">
                  <c:v>4.4476766634986697</c:v>
                </c:pt>
                <c:pt idx="3">
                  <c:v>5.5710609650545573</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Sheet1!$D$2:$D$8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Sheet1!$E$2:$E$8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Sheet1!$F$2:$F$8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Sheet1!$G$2:$G$8</c:f>
              <c:numCache>
                <c:formatCode>0.0;;</c:formatCode>
                <c:ptCount val="7"/>
                <c:pt idx="0">
                  <c:v>8.6539908834474222</c:v>
                </c:pt>
                <c:pt idx="1">
                  <c:v>0</c:v>
                </c:pt>
                <c:pt idx="2">
                  <c:v>8.9153459025077293</c:v>
                </c:pt>
                <c:pt idx="3">
                  <c:v>8.2316794994181208</c:v>
                </c:pt>
                <c:pt idx="4">
                  <c:v>8.9857782238497173</c:v>
                </c:pt>
                <c:pt idx="5">
                  <c:v>8.1013859531733061</c:v>
                </c:pt>
                <c:pt idx="6">
                  <c:v>8.7993137315044905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Sheet1!$H$2:$H$8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Sheet1!$I$2:$I$8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(345)</c:v>
                </c:pt>
                <c:pt idx="1">
                  <c:v>Gateway Surgical Centre (-)</c:v>
                </c:pt>
                <c:pt idx="2">
                  <c:v>The Royal London Hospital (78)</c:v>
                </c:pt>
                <c:pt idx="3">
                  <c:v>Whipps Cross University Hospital (91)</c:v>
                </c:pt>
                <c:pt idx="4">
                  <c:v>St Bartholomew's Hospital (92)</c:v>
                </c:pt>
                <c:pt idx="5">
                  <c:v>Newham General Hospital (35)</c:v>
                </c:pt>
                <c:pt idx="6">
                  <c:v>Whipps Cross Plane Tree Elective Surgical Hub (33)</c:v>
                </c:pt>
              </c:strCache>
            </c:strRef>
          </c:cat>
          <c:val>
            <c:numRef>
              <c:f>Sheet1!$J$2:$J$8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1.3460091165525778</c:v>
                </c:pt>
                <c:pt idx="1">
                  <c:v>0</c:v>
                </c:pt>
                <c:pt idx="2">
                  <c:v>1.0846540974922707</c:v>
                </c:pt>
                <c:pt idx="3">
                  <c:v>1.7683205005818792</c:v>
                </c:pt>
                <c:pt idx="4">
                  <c:v>1.0142217761502827</c:v>
                </c:pt>
                <c:pt idx="5">
                  <c:v>1.8986140468266939</c:v>
                </c:pt>
                <c:pt idx="6">
                  <c:v>1.2006862684955095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01/08/2025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272189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R1H | Barts Health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272189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R1H | Barts Health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R1H | Barts Health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Barts Health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7700290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173631224"/>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89143630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4235241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317593695"/>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112334498"/>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2369441146"/>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Barts Health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Barts Health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352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Sleeping:</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prevented from sleeping at night due to noise from other patients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Nurses:</a:t>
            </a:r>
            <a:r>
              <a:rPr lang="en-GB" sz="1250">
                <a:solidFill>
                  <a:prstClr val="black"/>
                </a:solidFill>
                <a:latin typeface="Arial"/>
              </a:rPr>
              <a:t> </a:t>
            </a:r>
            <a:r>
              <a:rPr lang="en-GB" sz="1250" b="0">
                <a:solidFill>
                  <a:prstClr val="black"/>
                </a:solidFill>
                <a:latin typeface="Arial"/>
              </a:rPr>
              <a:t>Patients feeling there were enough nurses on duty to care for them</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Support from health or social care services: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getting enough help from staff to eat meals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3807201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167492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82111393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0270995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57983202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2039978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12043309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78365152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6258089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668898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517361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64805276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9789901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841338046"/>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796612776"/>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626178198"/>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4108623428"/>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11714841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189131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048127352"/>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38485820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2391366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9486084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946752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2865035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72850021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830952675"/>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58262825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784484444"/>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93399884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913728998"/>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4743960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0974004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685033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77585866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3075131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95670724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77295153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6267309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3033705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4287130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29791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34675771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33989989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663280661"/>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41042990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16627613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20666655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4135755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8228088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562485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74993080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4238358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19533665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98731439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67457286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976857531"/>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2006167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04357409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557429674"/>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11528984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2368999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959423112"/>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4128928085"/>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99761626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386733016"/>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12197024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414030895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97532508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3835969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635526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90857397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068177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670243723"/>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97014320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7644842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4908438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432744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260781868"/>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6804721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79568289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94914636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51167819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82312504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41195358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49753425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20782766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71353732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36870750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40261290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14252454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81489236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747045633"/>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0484651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3054213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33272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983737833"/>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0431597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02075633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1176474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2427451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807010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17366765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9827547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1123957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4259399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9407608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41101686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13694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5717401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97654809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4428023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7479193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41210748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8203302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785093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421219958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3101074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8614889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5786882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5686960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1438159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24375993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403461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13860231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5106610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6221917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6552053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8230947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4082416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4272974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41669600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6419182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4405089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1058127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2209605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9167230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8160584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4058794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8716665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41671492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2388656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65814633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66583286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67171435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5949704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1773145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40060992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42178002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8387887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56601979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4970655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18825596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6609284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86227638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3982890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92474955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9254399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90528562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2376954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93022446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653177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6973673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78630124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5246371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402531662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48803965"/>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2349569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1051506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12583602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895362017"/>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07051521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2729645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07303952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73139812"/>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7435862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61567466"/>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77912441"/>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3377552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17602085"/>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5570432"/>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19322861"/>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26788107"/>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2741685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947191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551485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495745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7034861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16268511"/>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395781713"/>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352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57%</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43%</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698632617"/>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06426332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09405120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327556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7411616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401494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2937456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3772145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5945767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373755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23474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795828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494938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140393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407834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918758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2243000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546066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7943869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3119441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4685216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14465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543807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2749909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376792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309783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403377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788303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055603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827497391"/>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244298822"/>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05993076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08131842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729790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231536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253205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396441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726555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794979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0449502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425198607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617979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992360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2050873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5433521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450918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664521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101074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711997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1597305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3512334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2608750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68282272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680752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1519577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10914</TotalTime>
  <Words>15967</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Barts Health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2025-08-01T19:43:46Z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